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58" r:id="rId7"/>
    <p:sldId id="260" r:id="rId8"/>
    <p:sldId id="261" r:id="rId9"/>
    <p:sldId id="262" r:id="rId10"/>
    <p:sldId id="263" r:id="rId11"/>
    <p:sldId id="26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25:01.114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BEF0589C-DEE3-447E-9873-F3D363A34376}" emma:medium="tactile" emma:mode="ink">
          <msink:context xmlns:msink="http://schemas.microsoft.com/ink/2010/main" type="inkDrawing" rotatedBoundingBox="5509,2413 23081,2009 23093,2491 5521,2896" shapeName="Other">
            <msink:destinationLink direction="with" ref="{444C3289-8775-4C8E-93FA-417A7F2BDA5E}"/>
          </msink:context>
        </emma:interpretation>
      </emma:emma>
    </inkml:annotationXML>
    <inkml:trace contextRef="#ctx0" brushRef="#br0">2053 1230,'4'0,"6"0,5 0,4 0,3 0,2 0,5 0,10 0,3 0,-1 0,-5 0,-3 0,-4 0,2 0,4 0,13 0,14 0,9 0,6 0,2 0,3 0,1 0,-5-4,0-1,-4-5,-3-4,-1 1,1-3,4-2,6-2,10-2,15-1,2-2,6 5,6 1,3-1,9-1,20-5,14-2,15 0,10-1,10 2,13 4,19-1,16 3,28 1,17 4,11 4,6 5,2 3,-1 3,-1 1,-2 0,-5 1,-8 0,-12 0,-19 0,-23-1,-25 4,-17 1,-11 1,-6-2,3-1,24-1,27-1,18-1,8 0,-13-4,-19-6,-11-9,-40-2,-45 3,-43 5,-23 4,10 3,57 4,68 1,69 2,52 0,16-1,-9 1,-15 0,-29 3,-24 2,-18 4,1 4,-9 3,-8 9,-1 3,-2 0,-7-4,-7-6,-11-7,-2-5,-11-4,-8-2,-10 2,-21 2,-25 3,-15 0,-12 0,0-3,4 3,4 0,6-2,0-1,-6-3,-18 0,-19-2,-17 0,-13 0,-14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9:11.717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65E0DCCE-C8C2-47EF-B1A4-EE9BAEA811B2}" emma:medium="tactile" emma:mode="ink">
          <msink:context xmlns:msink="http://schemas.microsoft.com/ink/2010/main" type="writingRegion" rotatedBoundingBox="2529,5806 9728,5475 9804,7113 2604,7445">
            <msink:destinationLink direction="with" ref="{B1D710E3-310F-47CB-B604-0D8188F2F670}"/>
          </msink:context>
        </emma:interpretation>
      </emma:emma>
    </inkml:annotationXML>
    <inkml:traceGroup>
      <inkml:annotationXML>
        <emma:emma xmlns:emma="http://www.w3.org/2003/04/emma" version="1.0">
          <emma:interpretation id="{58E2CDEB-5713-4F7A-BCDB-D80A79AF6642}" emma:medium="tactile" emma:mode="ink">
            <msink:context xmlns:msink="http://schemas.microsoft.com/ink/2010/main" type="paragraph" rotatedBoundingBox="2529,5806 9728,5475 9804,7113 2604,74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9178D4-C2CF-4DE7-A774-5C001DE2A0E6}" emma:medium="tactile" emma:mode="ink">
              <msink:context xmlns:msink="http://schemas.microsoft.com/ink/2010/main" type="line" rotatedBoundingBox="2529,5806 9728,5475 9804,7113 2604,7445"/>
            </emma:interpretation>
          </emma:emma>
        </inkml:annotationXML>
        <inkml:traceGroup>
          <inkml:annotationXML>
            <emma:emma xmlns:emma="http://www.w3.org/2003/04/emma" version="1.0">
              <emma:interpretation id="{7EA9F4BB-EEE3-4082-888A-89B1D6D7F986}" emma:medium="tactile" emma:mode="ink">
                <msink:context xmlns:msink="http://schemas.microsoft.com/ink/2010/main" type="inkWord" rotatedBoundingBox="2529,5806 9728,5475 9804,7113 2604,7445"/>
              </emma:interpretation>
              <emma:one-of disjunction-type="recognition" id="oneOf0">
                <emma:interpretation id="interp0" emma:lang="en-US" emma:confidence="0">
                  <emma:literal>3=1×+3)</emma:literal>
                </emma:interpretation>
                <emma:interpretation id="interp1" emma:lang="en-US" emma:confidence="0">
                  <emma:literal>2=1×+3)</emma:literal>
                </emma:interpretation>
                <emma:interpretation id="interp2" emma:lang="en-US" emma:confidence="0">
                  <emma:literal>3=13×+3)</emma:literal>
                </emma:interpretation>
                <emma:interpretation id="interp3" emma:lang="en-US" emma:confidence="0">
                  <emma:literal>2=13×+3)</emma:literal>
                </emma:interpretation>
                <emma:interpretation id="interp4" emma:lang="en-US" emma:confidence="0">
                  <emma:literal>1=1×+3)</emma:literal>
                </emma:interpretation>
              </emma:one-of>
            </emma:emma>
          </inkml:annotationXML>
          <inkml:trace contextRef="#ctx0" brushRef="#br0">7027 4835,'-4'0,"-5"0,-11 13,-8 16,-10 15,-1 10,6-2,3-4,5-7,4-7,7-3,6-4,0-3,-3 0,-3-1,-1 0,4 0,3-3</inkml:trace>
          <inkml:trace contextRef="#ctx0" brushRef="#br0" timeOffset="3582">7662 4908,'0'4,"0"6,0 9,0 14,0 14,0 11,0 4,0-3,0-10,0-7,0-7,4-6,2-3,3-6,1-3,-2 1,-2-4</inkml:trace>
          <inkml:trace contextRef="#ctx0" brushRef="#br0" timeOffset="4574">7321 5201,'0'-4,"5"-5,8-3,24-5,26-6,15-2,7-1,-7 4,-14 5,-12 6,-11 4,-4 5,-5 1,-3 1,-3 2,-5-2</inkml:trace>
          <inkml:trace contextRef="#ctx0" brushRef="#br0" timeOffset="6128">8224 4689,'12'-4,"14"-6,13-1,13-3,10-3,-1 1,-6 4,-10 4,-7 2,-11 8,-9 6,-9 12,-5 9,-3 5,-6 0,-7-1,-5-3,-8-1,-8 3,-7 3,-1-4,4-7,1-3,14-6,17-5,14-5,10-2,6-3,2 0,1-1,-4 4,-1 10,-6 11,-5 5,-5 11,-8 7,-12-2,-12 2,-5-4,-7-5,-1-5,2-8,3-8,2-7,-1-6,1-3,1-1,2-1,0-1,3 0,4 2</inkml:trace>
          <inkml:trace contextRef="#ctx0" brushRef="#br0" timeOffset="7778">8762 4346,'4'0,"6"0,5 0,12 5,15 8,11 16,11 19,2 14,-6 9,-6 0,-11 1,-9 1,-6 0,-8-9,-3-1,-4 0,-5-2,-3 0,-4 3,0 0,-2 0,1-2,-1-8,0-8,-4-9,-4-5,-11-5,-9 2,-17 7,-7 8,-6 3,10-2,8-8,7-10,8-7,6-6,2-5,-1-4,3-4</inkml:trace>
          <inkml:trace contextRef="#ctx0" brushRef="#br0" timeOffset="-3345">5122 4835,'4'8,"6"20,5 17,4 18,3 2,2-2,-3-2,-1-9,-4-8,-5-4,0-8,-1-2,-4-1,-2 2,-1 5,-2 4,-1 4,0-2,0-4,3 1,2-3,0-3,-1-8</inkml:trace>
          <inkml:trace contextRef="#ctx0" brushRef="#br0" timeOffset="-2055">6270 4420,'-4'0,"-6"0,-9 0,-10 0,-4 4,-4 10,-6 14,2 12,-1 7,7 8,5 3,8-1,2-1,7 3,3-6,5-2,3 1,2-2,0-3,1-4,0 1,0 4,12 4,17 8,18 0,16-1,12-6,6-13,-3-4,-2-5,-6 2,-6-2,-11-2,-10-5,-13-7</inkml:trace>
          <inkml:trace contextRef="#ctx0" brushRef="#br0" timeOffset="-1069">6563 4982,'4'0,"10"0,14 0,16 9,17 10,2 7,-2 6,-2 4,-3-2,-7-6,-12-4,-9-6,-7-2,-9-3</inkml:trace>
          <inkml:trace contextRef="#ctx0" brushRef="#br0" timeOffset="-8801">2118 5348,'4'0,"14"0,8 0,16 0,14 0,9 0,-1 0,-5 0,-7 0,-13 0</inkml:trace>
          <inkml:trace contextRef="#ctx0" brushRef="#br0" timeOffset="-6237">3633 5176,'5'0,"4"0,11-4,16-1,25-4,18-1,-1 2,-5 1,-10 3,-13 2,-14 1</inkml:trace>
          <inkml:trace contextRef="#ctx0" brushRef="#br0" timeOffset="-4961">3755 5518,'9'0,"14"0,21 0,14 0,7 0,0 0,-7 0,-9 0,-8 0,-4 0,-4 0,2 0,-2 0,-2-4,-2-1,-2-1,-6 2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50:28.030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884C5EEE-3266-494E-A7AB-5719AB5C5A97}" emma:medium="tactile" emma:mode="ink">
          <msink:context xmlns:msink="http://schemas.microsoft.com/ink/2010/main" type="inkDrawing" rotatedBoundingBox="2856,11587 9349,11562 9357,13537 2863,13562" hotPoints="9271,11487 9350,13333 2941,13609 2861,11763" semanticType="enclosure" shapeName="Rectangle">
            <msink:sourceLink direction="with" ref="{5A4A7E6C-B08C-44F4-A629-E2D3AEA08289}"/>
          </msink:context>
        </emma:interpretation>
      </emma:emma>
    </inkml:annotationXML>
    <inkml:trace contextRef="#ctx0" brushRef="#br0">1386 3179,'4'0,"2"21,-1 36,-1 45,7 39,2 16,-1 3,-3-3,-3-14,-2-19,-3-22,0-25,-1-17,-1-15,0-10,1 1,0-1,0 5,0 1,0 0,-1 3,2-1,-1-7,0-2,4-8,5-10,18-5,34-6,31-4,29-2,23 1,16-2,2 0,-6 1,-9 0,-13-3,-8-2,-1 1,-9 1,-8 1,-1 1,10 0,6 2,11 0,4-4,6-1,1 0,-4 1,3 2,6-5,15-3,9-5,-1-1,0-4,-1 0,-1 4,5 4,9 4,2 4,-27 3,-31 1,-30 1,-12-1,6 1,-2 0,1 0,-2-1,-9 0,-6 0,2 0,-9 0,-3 0,-1 0,-6 0,-10 0,-3 0,-7-4,4-2,6 1,0 1,-4 0,-7 3,-3 0,-5 0,-7-3,-7-5,-6-6,-5-8,2-17,-1-22,-1-18,-2-16,0-3,-1 6,-1 7,0 13,0 12,-1 6,1 11,0 2,0 6,0-1,-4-5,-1-5,-1-1,2-7,1 3,1 2,-3 5,-1 6,1 6,1 3,1 5,2 0,0 2,0 0,-3-5,-6 3,0 2,-4-1,2 1,-2 0,-3 0,-2-1,1 0,5 0,0 3,-2 7,-3 4,-2 4,-2 4,-5 2,-12 1,-6 0,-8-1,-8 2,3-2,2 1,7-1,-1 0,-8 0,-12 0,-5 0,-3 0,-1 0,6 0,1 0,-3 0,-1 0,-4 0,-5 0,-6 0,-6 0,-9 0,-7 0,-4 0,-4 0,-2 0,4 0,0 0,-3 0,-2 0,-2 0,1 0,1 0,0 0,6 0,9 4,3 5,15 3,19-3,18-2,13-2,7-2,-5-2,-8 0,-12 3,-13 1,-10 0,-1-1,6 2,9 1,10 0,8-3,8 0,2-3,5 0,-1-1,-6 0,-1-1,-4 1,-8 0,-3-1,-3 1,0 0,2 0,-1 0,5 0,8 0,4 0,0 0,4 0,-4 0,-11 0,-10 0,0 0,-4 0,-2 4,3 6,0 1,3 3,8-1,10-3,8 1,7-1,4-2,3-3,-3-2,-1-2,0-1,1 0,0 0,2 0,-1-1,1 1,5-1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50:07.172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5A4A7E6C-B08C-44F4-A629-E2D3AEA08289}" emma:medium="tactile" emma:mode="ink">
          <msink:context xmlns:msink="http://schemas.microsoft.com/ink/2010/main" type="writingRegion" rotatedBoundingBox="3333,12304 8781,11803 8925,13371 3477,13873">
            <msink:destinationLink direction="with" ref="{884C5EEE-3266-494E-A7AB-5719AB5C5A97}"/>
          </msink:context>
        </emma:interpretation>
      </emma:emma>
    </inkml:annotationXML>
    <inkml:traceGroup>
      <inkml:annotationXML>
        <emma:emma xmlns:emma="http://www.w3.org/2003/04/emma" version="1.0">
          <emma:interpretation id="{EEF3DD3D-9976-4FD9-85A2-5F5C8303C8AE}" emma:medium="tactile" emma:mode="ink">
            <msink:context xmlns:msink="http://schemas.microsoft.com/ink/2010/main" type="paragraph" rotatedBoundingBox="3333,12304 8781,11803 8925,13371 3477,138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D03678-F1A2-4017-BC20-53562ED40C42}" emma:medium="tactile" emma:mode="ink">
              <msink:context xmlns:msink="http://schemas.microsoft.com/ink/2010/main" type="line" rotatedBoundingBox="3333,12304 8781,11803 8925,13371 3477,13873"/>
            </emma:interpretation>
          </emma:emma>
        </inkml:annotationXML>
        <inkml:traceGroup>
          <inkml:annotationXML>
            <emma:emma xmlns:emma="http://www.w3.org/2003/04/emma" version="1.0">
              <emma:interpretation id="{F8627BFE-EC5E-4E81-9B9B-F97A4D3F6E50}" emma:medium="tactile" emma:mode="ink">
                <msink:context xmlns:msink="http://schemas.microsoft.com/ink/2010/main" type="inkWord" rotatedBoundingBox="3436,13835 3468,12226 4078,12238 4046,13847"/>
              </emma:interpretation>
              <emma:one-of disjunction-type="recognition" id="oneOf0">
                <emma:interpretation id="interp0" emma:lang="en-US" emma:confidence="1">
                  <emma:literal>y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'</emma:literal>
                </emma:interpretation>
                <emma:interpretation id="interp4" emma:lang="en-US" emma:confidence="0">
                  <emma:literal>]</emma:literal>
                </emma:interpretation>
              </emma:one-of>
            </emma:emma>
          </inkml:annotationXML>
          <inkml:trace contextRef="#ctx0" brushRef="#br0">3145 11087,'0'8,"0"8,0 8,0 4,0 4,0 1,0 2,0-2,0 2,0 3,4 0,9-7,8-5,8-2,3-6,0-5,3-6,-4-7,0-21,4-19,5-15,-2-7,-2 8,-3 3,-8 8,-7 6,-8 6,-5 3,-3 3,-3 1,1 10,-2 23,0 22,2 23,-1 23,0 15,1 0,0-3,0 0,0 1,0-6,0-1,0 3,0-2,0 2,0 3,0-2,0-10,-4-8,-10-5,-10-11,-7-9,-13-9,-15-10,-13-9,-3-28,0-29,7-19,13-9,12 4,15 9,10 14</inkml:trace>
        </inkml:traceGroup>
        <inkml:traceGroup>
          <inkml:annotationXML>
            <emma:emma xmlns:emma="http://www.w3.org/2003/04/emma" version="1.0">
              <emma:interpretation id="{65582B44-EE09-4741-8A1C-FE70CF74875E}" emma:medium="tactile" emma:mode="ink">
                <msink:context xmlns:msink="http://schemas.microsoft.com/ink/2010/main" type="inkWord" rotatedBoundingBox="4342,12405 5098,12335 5136,12750 4380,12820"/>
              </emma:interpretation>
              <emma:one-of disjunction-type="recognition" id="oneOf1">
                <emma:interpretation id="interp5" emma:lang="en-US" emma:confidence="1">
                  <emma:literal>=</emma:literal>
                </emma:interpretation>
                <emma:interpretation id="interp6" emma:lang="en-US" emma:confidence="0">
                  <emma:literal>I</emma:literal>
                </emma:interpretation>
                <emma:interpretation id="interp7" emma:lang="en-US" emma:confidence="0">
                  <emma:literal>•</emma:literal>
                </emma:interpretation>
                <emma:interpretation id="interp8" emma:lang="en-US" emma:confidence="0">
                  <emma:literal>•Y</emma:literal>
                </emma:interpretation>
                <emma:interpretation id="interp9" emma:lang="en-US" emma:confidence="0">
                  <emma:literal>•A</emma:literal>
                </emma:interpretation>
              </emma:one-of>
            </emma:emma>
          </inkml:annotationXML>
          <inkml:trace contextRef="#ctx0" brushRef="#br0" timeOffset="1330">3902 11259,'4'-4,"10"-2,6 1,18 1,17-4,17-3,0-1,-4-3,-9 2,-11 4,-9 1,-7 4,-1 2,3 2,4 0,-1 0,-2 1,-3 0,-7-1</inkml:trace>
          <inkml:trace contextRef="#ctx0" brushRef="#br0" timeOffset="2996">3974 11600,'4'0,"14"0,8 0,16 0,14 0,5 0,-3-5,-8 0,-8 0,-7 1,-6 1,-2 0,1-1,1-2,-2 1,1-3,-2-1,0 2,-2 2,1 2,-5 1</inkml:trace>
        </inkml:traceGroup>
        <inkml:traceGroup>
          <inkml:annotationXML>
            <emma:emma xmlns:emma="http://www.w3.org/2003/04/emma" version="1.0">
              <emma:interpretation id="{6BA4037E-C108-436C-B055-68B5CC68FBB6}" emma:medium="tactile" emma:mode="ink">
                <msink:context xmlns:msink="http://schemas.microsoft.com/ink/2010/main" type="inkWord" rotatedBoundingBox="5777,12906 5812,12112 6471,12141 6437,12935"/>
              </emma:interpretation>
              <emma:one-of disjunction-type="recognition" id="oneOf2">
                <emma:interpretation id="interp10" emma:lang="en-US" emma:confidence="1">
                  <emma:literal>x</emma:literal>
                </emma:interpretation>
                <emma:interpretation id="interp11" emma:lang="en-US" emma:confidence="0">
                  <emma:literal>X</emma:literal>
                </emma:interpretation>
                <emma:interpretation id="interp12" emma:lang="en-US" emma:confidence="0">
                  <emma:literal>Y</emma:literal>
                </emma:interpretation>
                <emma:interpretation id="interp13" emma:lang="en-US" emma:confidence="0">
                  <emma:literal>y</emma:literal>
                </emma:interpretation>
                <emma:interpretation id="interp14" emma:lang="en-US" emma:confidence="0">
                  <emma:literal>+</emma:literal>
                </emma:interpretation>
              </emma:one-of>
            </emma:emma>
          </inkml:annotationXML>
          <inkml:trace contextRef="#ctx0" brushRef="#br0" timeOffset="4233">5367 10916,'4'0,"6"0,9 8,6 15,7 13,5 8,2 8,2 5,2 1,-5-6,-2 1,-6 0,-1-5,-5-6,-2-3,0-7,-6-6,-4-2,0-6,2-1,-1 0,0-3,-1 1,-3-3</inkml:trace>
          <inkml:trace contextRef="#ctx0" brushRef="#br0" timeOffset="5214">6026 10965,'-4'0,"-5"4,-11 18,-16 22,-21 28,-12 15,1 1,9-8,9-16,9-18,13-15,5-7,4-4,-4-1,-6 5,1 2,2-4,2 0,4-1,1-4,4-4</inkml:trace>
        </inkml:traceGroup>
        <inkml:traceGroup>
          <inkml:annotationXML>
            <emma:emma xmlns:emma="http://www.w3.org/2003/04/emma" version="1.0">
              <emma:interpretation id="{29DEC7A3-A8BF-481F-8F8E-AA8D122F6741}" emma:medium="tactile" emma:mode="ink">
                <msink:context xmlns:msink="http://schemas.microsoft.com/ink/2010/main" type="inkWord" rotatedBoundingBox="6945,11884 8857,11920 8839,12832 6927,12795"/>
              </emma:interpretation>
              <emma:one-of disjunction-type="recognition" id="oneOf3">
                <emma:interpretation id="interp15" emma:lang="en-US" emma:confidence="0">
                  <emma:literal>+5</emma:literal>
                </emma:interpretation>
                <emma:interpretation id="interp16" emma:lang="en-US" emma:confidence="0">
                  <emma:literal>+</emma:literal>
                </emma:interpretation>
                <emma:interpretation id="interp17" emma:lang="en-US" emma:confidence="0">
                  <emma:literal>+5 s</emma:literal>
                </emma:interpretation>
                <emma:interpretation id="interp18" emma:lang="en-US" emma:confidence="0">
                  <emma:literal>+s</emma:literal>
                </emma:interpretation>
                <emma:interpretation id="interp19" emma:lang="en-US" emma:confidence="0">
                  <emma:literal>ts</emma:literal>
                </emma:interpretation>
              </emma:one-of>
            </emma:emma>
          </inkml:annotationXML>
          <inkml:trace contextRef="#ctx0" brushRef="#br0" timeOffset="6284">6857 10941,'0'4,"0"10,0 15,0 10,0 9,0-2,0-4,0 0,0-4,0 1,0-3,0-4,0-2,0-2,0-3,0 0,0-5</inkml:trace>
          <inkml:trace contextRef="#ctx0" brushRef="#br0" timeOffset="7230">6490 11234,'0'-5,"5"0,4-4,15-1,14-2,10-1,13 5,8-4,1 4,-6 0,-12 3,-9 2,-4 1,0 2,-3 0,-3 1,-8-1</inkml:trace>
          <inkml:trace contextRef="#ctx0" brushRef="#br0" timeOffset="10331">8274 10721,'-8'0,"-12"0,-6 5,-7 0,-2 0,-3 4,0-1,3-1,3-1,-1-3,-3-1,0-2,1 1,4-2,6 5,8 6,7 4,5 10,3 3,2 2,1 1,1-2,4-5,8-6,16-7,6-4,1-8,-2-3,-1-1,-8-4,-4 0,3 2,1 3,0 1,5 1,0 2,-5 5,-2 2,-1 3,-5 6,-1 3,1 8,1 7,2 3,0 2,-2 0,-4-2,-6-4,-3 1,-4 4,-1-1,-1-2,-1-3,0-2,-4-2,-5-7,-2 0,-1-6,0 0,-1-2,-3-4,-2 1,-3 0,-1-3,-1-2,3 3,2 0,0-1,-2 2,-1 0,-1-1,0-2,-1-2,-1-2,0 0,1-1,0 0,-5-1,-2 1,-2 0,2-4,4-2,2-8,1-10,4-4,7-3,4 1,0 5,2 3,1 0,3 1,1-1,1 0,1 2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50:40.191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E01277A8-DB4A-4113-9ABF-C8998E62BC32}" emma:medium="tactile" emma:mode="ink">
          <msink:context xmlns:msink="http://schemas.microsoft.com/ink/2010/main" type="writingRegion" rotatedBoundingBox="13819,5750 22589,5697 22606,8456 13836,8510"/>
        </emma:interpretation>
      </emma:emma>
    </inkml:annotationXML>
    <inkml:traceGroup>
      <inkml:annotationXML>
        <emma:emma xmlns:emma="http://www.w3.org/2003/04/emma" version="1.0">
          <emma:interpretation id="{9A1C848D-7E62-4141-B176-6C0767EC38C7}" emma:medium="tactile" emma:mode="ink">
            <msink:context xmlns:msink="http://schemas.microsoft.com/ink/2010/main" type="paragraph" rotatedBoundingBox="13819,5750 22589,5697 22606,8456 13836,85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805DD2-295B-4445-A7E4-355649BA2F7A}" emma:medium="tactile" emma:mode="ink">
              <msink:context xmlns:msink="http://schemas.microsoft.com/ink/2010/main" type="line" rotatedBoundingBox="13819,5750 22589,5697 22606,8456 13836,8510"/>
            </emma:interpretation>
          </emma:emma>
        </inkml:annotationXML>
        <inkml:traceGroup>
          <inkml:annotationXML>
            <emma:emma xmlns:emma="http://www.w3.org/2003/04/emma" version="1.0">
              <emma:interpretation id="{0500F528-4259-44F2-B02C-6412C8086B99}" emma:medium="tactile" emma:mode="ink">
                <msink:context xmlns:msink="http://schemas.microsoft.com/ink/2010/main" type="inkWord" rotatedBoundingBox="13819,5750 22589,5697 22606,8456 13836,8510"/>
              </emma:interpretation>
              <emma:one-of disjunction-type="recognition" id="oneOf0">
                <emma:interpretation id="interp0" emma:lang="en-US" emma:confidence="0">
                  <emma:literal>~X+y=5</emma:literal>
                </emma:interpretation>
                <emma:interpretation id="interp1" emma:lang="en-US" emma:confidence="0">
                  <emma:literal>TXHYFS</emma:literal>
                </emma:interpretation>
                <emma:interpretation id="interp2" emma:lang="en-US" emma:confidence="0">
                  <emma:literal>=X+y=5</emma:literal>
                </emma:interpretation>
                <emma:interpretation id="interp3" emma:lang="en-US" emma:confidence="0">
                  <emma:literal>NXHYFS</emma:literal>
                </emma:interpretation>
                <emma:interpretation id="interp4" emma:lang="en-US" emma:confidence="0">
                  <emma:literal>ttys</emma:literal>
                </emma:interpretation>
              </emma:one-of>
            </emma:emma>
          </inkml:annotationXML>
          <inkml:trace contextRef="#ctx0" brushRef="#br0">4129 1749,'8'0,"7"0,22 0,33 0,43 0,22 0,9 0,2 0,-5 0,-4 0,-10 0,0-4,2-1,3-5,2-4,-6 0,-13-1,-21 1,-22 4,-20 2,-15 4,-13 2</inkml:trace>
          <inkml:trace contextRef="#ctx0" brushRef="#br0" timeOffset="936">6229 1139,'4'4,"10"18,14 30,20 36,23 27,6 19,4 4,-4-5,1-5,-4-7,-2 0,-1-2,8-11,-1-11,-10-13,-11-12,-13-20,-8-12,-11-12,-10-4,-7-7</inkml:trace>
          <inkml:trace contextRef="#ctx0" brushRef="#br0" timeOffset="1762">7279 1359,'-4'0,"-6"0,-5 9,-13 27,-29 65,-40 75,-32 56,-15 31,-3-5,14-29,27-50,26-46,27-42,23-33,16-22,11-17</inkml:trace>
          <inkml:trace contextRef="#ctx0" brushRef="#br0" timeOffset="3753">7548 2385,'4'0,"10"-5,18 1,30-2,37 2,40 1,15 1,4-4,-13 1,-19-1,-22 2,-20 2,-22-1,-12-2,-6 0,-6 0,-11 1</inkml:trace>
          <inkml:trace contextRef="#ctx0" brushRef="#br0" timeOffset="4435">8476 1872,'0'8,"0"24,0 43,-9 43,-2 22,-3 11,0-6,2-25,4-27,3-27,3-24</inkml:trace>
          <inkml:trace contextRef="#ctx0" brushRef="#br0" timeOffset="6364">9307 1921,'0'8,"0"15,0 17,0 13,0 11,0 2,0-2,4-2,10-9,6 4,8 8,9 15,1-3,-1-6,-4-7,-2-13,-3-18,-6-7,2-11,5-6,9-14,20-22,12-31,11-24,1-21,-7-11,-11-2,-17 7,-15 8,-15 9,-9 8,-10 7,-10 10,-2 15,-3 10,1 8,4 24,4 37,3 56,2 56,3 53,0 32,0 11,0-5,1-13,0-31,-1-30,1-29,-1-33,0-28,0-20,-17-15,-26-4,-22-6,-18-3,3-5,5-3,8-5,11-3,11-9,8-9,8-1,7-1,9-3,5-1,1 2,-3 5,-8 6,-9-1,-4-2,-6-4,0-2,2-4,3 3,2 0,7 0,7 2</inkml:trace>
          <inkml:trace contextRef="#ctx0" brushRef="#br0" timeOffset="8696">10601 2629,'4'0,"6"-4,5-1,8-5,13 0,4 2,4 2,3 2,-3 2,-5 1,-8-4,-6 0,2 0,3-2,6-6,1 1,-2 1,-3 3,-2 4,-2-3,-7 0</inkml:trace>
          <inkml:trace contextRef="#ctx0" brushRef="#br0" timeOffset="7295">10747 2165,'4'-4,"6"-1,22-5,29-4,22-4,5-3,-8 2,-9 4,-18 5</inkml:trace>
          <inkml:trace contextRef="#ctx0" brushRef="#br0" timeOffset="11645">12897 1334,'-4'0,"-14"0,-12 0,-22 0,-31 0,-22 0,-7 0,14 0,17 0,20 0,15 0,12 0,2 0,4 0,-6 0,-2 0,-3 0,-3 0,1 0,4 0,8 8,9 11,12 16,11 17,10 8,2 0,4-8,-3-8,1-12,2-12,5-8,16-6,13-5,18-6,6-3,-2 1,-10-4,-11 1,-11 2,-9 2,-6 2,5 7,5 6,0 6,6 4,5 8,-3 7,-5 3,-10 2,-4 3,-5 4,-4-4,-7 2,-4-4,-4-1,-2 6,-2 0,1 0,-1-3,-1-5,1-5,1-2,-4-9,-10-1,-7-1,-8 0,-11 2,-3-4,-3-4,-1 0,2-3,6-2,4-3,5-2,-1-3,-1 1,-1-2,0 1,-3 0,1-1,2 1,3-1,-3 1,-3 0,0 0,2-4,3-6,2-9,6-10,3-12,1-3,4-3,3 2,5 6,3 3,3 11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51:13.677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9C8F7AB6-1E0F-4EBC-AD1F-1BFA730EE555}" emma:medium="tactile" emma:mode="ink">
          <msink:context xmlns:msink="http://schemas.microsoft.com/ink/2010/main" type="inkDrawing" rotatedBoundingBox="14263,8300 24504,8323 24497,11488 14256,11465" hotPoints="24076,7821 24444,10522 14716,11845 14348,9145" semanticType="enclosure" shapeName="Rectangle">
            <msink:sourceLink direction="with" ref="{28AE59F0-F04E-4360-B116-15A9B47DE510}"/>
          </msink:context>
        </emma:interpretation>
      </emma:emma>
    </inkml:annotationXML>
    <inkml:trace contextRef="#ctx0" brushRef="#br0">4238 2539,'4'21,"6"47,13 64,11 58,9 47,1 24,-8 6,-5-15,-8-28,-4-31,-1-25,-3-27,-5-22,1-23,-2-14,-3-14,-2-14,3-11,0-11,6-4,10-5,22-1,45 0,69-5,79-4,72-17,76-17,47-7,45-5,20 4,22-1,8-5,20 0,19-2,-20 5,-24 4,-92 7,-95 1,-68-6,-28-8,-15-6,2-6,-6-2,-12 6,-15 7,-29 10,-21 3,-11 3,-7 0,-8-1,-8-2,-5 0,-1-2,-1 0,-6 0,-5 4,-17 1,-15 4,-15 4,-9 4,-8 4,-4-2,-3-1,-4-3,-5-8,-5-18,-3-28,-7-41,-15-31,-9-14,-8-15,-2 0,-8 3,1 9,3 4,4 15,4 18,4 15,7 14,8 16,0 12,0 8,-2 7,-3 4,-2 0,-2 2,4 3,0 4,4 2,-1 6,0 7,-8 6,-10 5,-21 2,-51 3,-57 4,-43 2,-35 7,-19 7,-7-2,-8 2,2 0,-3-3,0-5,5-4,0-4,-5-2,-2-3,-2 8,-3 6,-5 13,19-5,51-8,57-5,49-5,22-2,-10-7,-40-6,-44-9,-32-7,-31-1,-14 0,5 3,3 7,4 6,6 6,16 3,18 3,31 0,42 2,36-1,30 4,8 2,-16 6,-20 11,-8 5,3 2,17-5,19-2,15-6,13-1,10-3,5-5,-7 4,-9 6,-11 5,-5 1,-1 0,5-5,7-2,7-3,10-5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50:54.670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28AE59F0-F04E-4360-B116-15A9B47DE510}" emma:medium="tactile" emma:mode="ink">
          <msink:context xmlns:msink="http://schemas.microsoft.com/ink/2010/main" type="writingRegion" rotatedBoundingBox="14995,9475 23654,8779 23853,11265 15194,11961">
            <msink:destinationLink direction="with" ref="{9C8F7AB6-1E0F-4EBC-AD1F-1BFA730EE555}"/>
          </msink:context>
        </emma:interpretation>
      </emma:emma>
    </inkml:annotationXML>
    <inkml:traceGroup>
      <inkml:annotationXML>
        <emma:emma xmlns:emma="http://www.w3.org/2003/04/emma" version="1.0">
          <emma:interpretation id="{9C15B604-08CB-4D4E-9BBF-663C628B9ABD}" emma:medium="tactile" emma:mode="ink">
            <msink:context xmlns:msink="http://schemas.microsoft.com/ink/2010/main" type="paragraph" rotatedBoundingBox="14995,9475 23654,8779 23853,11265 15194,119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9B8ECE-DAC1-4414-A931-FC91FEBEB5E4}" emma:medium="tactile" emma:mode="ink">
              <msink:context xmlns:msink="http://schemas.microsoft.com/ink/2010/main" type="line" rotatedBoundingBox="14995,9475 23654,8779 23853,11265 15194,11961"/>
            </emma:interpretation>
          </emma:emma>
        </inkml:annotationXML>
        <inkml:traceGroup>
          <inkml:annotationXML>
            <emma:emma xmlns:emma="http://www.w3.org/2003/04/emma" version="1.0">
              <emma:interpretation id="{72962C9B-D7A3-4335-A2EA-74C37E66FF23}" emma:medium="tactile" emma:mode="ink">
                <msink:context xmlns:msink="http://schemas.microsoft.com/ink/2010/main" type="inkWord" rotatedBoundingBox="16880,9654 20481,9365 20654,11522 17053,11811"/>
              </emma:interpretation>
              <emma:one-of disjunction-type="recognition" id="oneOf0">
                <emma:interpretation id="interp0" emma:lang="en-US" emma:confidence="0">
                  <emma:literal>X-y=-5</emma:literal>
                </emma:interpretation>
                <emma:interpretation id="interp1" emma:lang="en-US" emma:confidence="0">
                  <emma:literal>X.y=-5</emma:literal>
                </emma:interpretation>
                <emma:interpretation id="interp2" emma:lang="en-US" emma:confidence="0">
                  <emma:literal>X-y=.5</emma:literal>
                </emma:interpretation>
                <emma:interpretation id="interp3" emma:lang="en-US" emma:confidence="0">
                  <emma:literal>X_y=-5</emma:literal>
                </emma:interpretation>
                <emma:interpretation id="interp4" emma:lang="en-US" emma:confidence="0">
                  <emma:literal>X-y=.s</emma:literal>
                </emma:interpretation>
              </emma:one-of>
            </emma:emma>
          </inkml:annotationXML>
          <inkml:trace contextRef="#ctx0" brushRef="#br0">6229 4876,'-4'0,"-9"4,-25 22,-33 44,-31 52,-14 29,1-1,15-15,24-26,22-27,19-23,13-23,8-12,8-11</inkml:trace>
          <inkml:trace contextRef="#ctx0" brushRef="#br0" timeOffset="-1151">5301 4876,'4'0,"6"0,13 8,20 28,23 24,12 23,7 14,4 7,0 7,-3-4,-7-11,-10-13,-11-14,-12-13,-10-16,-11-11,-10-7,-6-7</inkml:trace>
          <inkml:trace contextRef="#ctx0" brushRef="#br0" timeOffset="1513">7207 5315,'13'-4,"8"-1,3-1,12 2,20 1,17-3,9 0,3 0,2 2,-7 1,-15 2,-14 0,-11 0,-8 2,-6-1,-7 0</inkml:trace>
          <inkml:trace contextRef="#ctx0" brushRef="#br0" timeOffset="3206">8648 4974,'0'4,"0"6,0 9,0 10,0 8,0 11,4-1,1 3,1 4,3-3,3-6,0-2,-1-5,1 0,7 2,3-3,9-1,1-5,0-6,2-9,5-6,12-9,5-9,6-15,1-17,-7-14,-8-1,-12-1,-13 2,-10 5,-7 0,-5-6,-2-5,-1-5,-1 0,1 8,0 8,1 9,1 19,4 27,1 27,0 30,4 29,8 19,5 21,4 16,-4 12,0 12,-1 2,-2-8,-7-12,-4-14,-7-16,-13-16,-8-17,-13-22,-19-8,-23-3,-22-8,-22-7,-7-11,-5-12,10-8,11-19,17-30,20-36,18-32,19-10,14 11,12 13,8 20,4 17,1 17</inkml:trace>
          <inkml:trace contextRef="#ctx0" brushRef="#br0" timeOffset="4494">10064 5242,'4'0,"6"0,13-5,24 0,24-4,17-5,7 0,-14-1,-17 1,-13-1,-14 3,-2 2,-5 4,1 2,1 3,-3 0,-5 2</inkml:trace>
          <inkml:trace contextRef="#ctx0" brushRef="#br0" timeOffset="5677">10259 5632,'4'0,"6"0,9 0,14 0,6 0,4-4,-2-1,-6-5,-6 0,-4 2,3-2,4 0,2 2,2 4,0 0,-2 3,-7 0</inkml:trace>
          <inkml:trace contextRef="#ctx0" brushRef="#br0" timeOffset="7244">11920 5072,'4'0,"10"0,10 0,15 0,12 0,11 0,-2 0,-8 0,-6 0,-9 0,-5-4,-5-1,2-1,3-2,2-1,-1 2,-3 1,-6 3</inkml:trace>
          <inkml:trace contextRef="#ctx0" brushRef="#br0" timeOffset="10360">13971 4314,'-21'0,"-15"0,-14 0,-15 0,-8 0,-2 0,6 0,9 0,10 0,11 0,3 0,3 0,-1 0,2 0,6 5,7 8,7 16,5 15,5 12,2 6,1-5,0-7,0-8,1-7,-1-2,-1 3,0-1,0-3,0-1,4-7,10-12,11-16,17-12,11-6,4 0,-4-2,-6 2,-7 2,-7 7,0 3,-1 5,-3 3,-1 1,-2 2,-2 4,1 1,-5 9,-5 5,-3 3,-1 7,1 6,-3 1,3 7,-1 0,-3 5,-3 2,-1-3,-2-5,-2-3,0-3,0-3,-1-5,1-2,-1-2,1-1,0 0,-4-4,-10-6,-11-1,-13 5,-13 5,-10 1,1 3,6-6,9-1,8-3,6-6,-1-4,2-3,1-3,2-1,1-1,1 1,1-2,0 2,-1-1,5-4,2-4,-2-6,0-5,4-1,-1-3,2-2,5 1,4 0,2-1,3 2,1-10,-4-6,-1 0,1 2,0 3,2 4,0 7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2:49.562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1E275A6B-1EA9-4861-AE3E-BA3B4F18572A}" emma:medium="tactile" emma:mode="ink">
          <msink:context xmlns:msink="http://schemas.microsoft.com/ink/2010/main" type="writingRegion" rotatedBoundingBox="9009,11308 4757,11395 4730,10075 8982,9988"/>
        </emma:interpretation>
      </emma:emma>
    </inkml:annotationXML>
    <inkml:traceGroup>
      <inkml:annotationXML>
        <emma:emma xmlns:emma="http://www.w3.org/2003/04/emma" version="1.0">
          <emma:interpretation id="{A366752A-84A4-4108-8805-3DC24E925242}" emma:medium="tactile" emma:mode="ink">
            <msink:context xmlns:msink="http://schemas.microsoft.com/ink/2010/main" type="paragraph" rotatedBoundingBox="9009,11308 4757,11395 4730,10075 8982,99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9ED64F-58CF-4FDB-93BF-DE69CFABCC69}" emma:medium="tactile" emma:mode="ink">
              <msink:context xmlns:msink="http://schemas.microsoft.com/ink/2010/main" type="line" rotatedBoundingBox="9009,11308 4757,11395 4730,10075 8982,9988"/>
            </emma:interpretation>
          </emma:emma>
        </inkml:annotationXML>
        <inkml:traceGroup>
          <inkml:annotationXML>
            <emma:emma xmlns:emma="http://www.w3.org/2003/04/emma" version="1.0">
              <emma:interpretation id="{4FFFBE00-2227-4082-A534-9B8A182D6C3E}" emma:medium="tactile" emma:mode="ink">
                <msink:context xmlns:msink="http://schemas.microsoft.com/ink/2010/main" type="inkWord" rotatedBoundingBox="9009,11308 4757,11395 4730,10075 8982,9988"/>
              </emma:interpretation>
              <emma:one-of disjunction-type="recognition" id="oneOf0">
                <emma:interpretation id="interp0" emma:lang="en-US" emma:confidence="0.5">
                  <emma:literal>gasps*</emma:literal>
                </emma:interpretation>
                <emma:interpretation id="interp1" emma:lang="en-US" emma:confidence="0">
                  <emma:literal>goopy*</emma:literal>
                </emma:interpretation>
                <emma:interpretation id="interp2" emma:lang="en-US" emma:confidence="0">
                  <emma:literal>*asps*</emma:literal>
                </emma:interpretation>
                <emma:interpretation id="interp3" emma:lang="en-US" emma:confidence="0">
                  <emma:literal>goops*</emma:literal>
                </emma:interpretation>
                <emma:interpretation id="interp4" emma:lang="en-US" emma:confidence="0">
                  <emma:literal>gospel*</emma:literal>
                </emma:interpretation>
              </emma:one-of>
            </emma:emma>
          </inkml:annotationXML>
          <inkml:trace contextRef="#ctx0" brushRef="#br0">5687 2818,'-4'0,"-6"0,-5 0,-4 0,-4 0,-1 0,0 0,-2 0,0 0,1 0,0 0,0 0,0 0,0 4,1 5,0 6,4 5,1-2,4 0,5 2,3 1,3 2,3 0,1 2,1-1,0 0,0 1,0 0,-1-1,0 1,0 0,0-1,0 0,0 5,4 1,6-5,1-2,-2 0,-1-2,1-2,-1-2,3-3,3 0,4-2,3-4,5-2,4-3,0-1,0-2,-2-1,-2 1,1-1,-2-4,3-5,-2-5,-2-4,-1-4,0 4,-3-1,-3 4,2 0,1-1,-4-1,1-3,-2-1,-5-2,-4 0,-2-1,-7 0,-2 0,-5 1,-5 4,0 0,-1 1,-2-2,-3 5,4-1,-2 2,5 1,-5 2,-4-1,-1-2,-1 1,0 3,0 3,-1 4,2 2,-1 1,0 1,0 5,-4 9,4 7,1 0,0 0,5 1,6 1,4 0,4 1,7-3,8-6,2-2,2-2,9-3,-2 1,2-2,0 0,0-3,1-1,0-2,1 0,-1-2,5 1,1 0,0-1,-5-3,-4-6,1-1,-5-2,-5-5,-4-1,-9 0,-11 2,-8 2,-6 3,-1 5,-1 3,0 3,2 9,-1 12,6 10,2 5,3 4,6 1,8-8,8-8,8-9,6-7,-2-8,-3-10,-4-6,-8-1,-9 3,-7 4,-7 2,2 9,-1 7,2 7,5 8,4 6,8-4,7-4,8-8,5-4,2-9,-1-8,0-7,-5-5,-4-4,-8 3,-10 5,-8 5,0 8,0 9,5 9,6 0,13-1,8-9,6-3,-1-8,-6-6,-4-5,-5-5,-4-1,-6 2,-8 5,-10 5,-5 4,-4 8,0 13,0 7,5 7,7 6,7-1,4-9,7-18,13-17,7-8,1-4,-4-2,-5-2,-4 0,-9 5,-7 6,-8 5,-1 10,3 12,3 9,8 1,7-12,8-10,6-15,0-12,-5-6,-3-1,-8 5,-13 9,-9 6,-10 7,-7 4,-11 12,-2 12,0 20,4 15,9 2,12 1,8-7,17-11,16-12,9-12,4-8,1-10,4-7,10-30,3-22,7-27,-2-6,-5 3,-12 14,-11 17,-14 16,-14 18,-10 20,-3 25,2 21,3 12,3 5,3-2,7-11,6-14,7-10,1-18,-3-13,-3-9,-4-6,-14-1,-16 3,-7 1,-6 5,-2 6,2 4,8 13,8 16,7 27,8 18,3 4,3-3,1-11,9-18,20-32,37-43,28-39,11-15,-9-1,-17 11,-21 16,-22 14,-20 12,-23 12,-13 12,-12 15,-17 26,-10 23,-6 31,7 12,10-5,11-9,13-13,11-22,7-31,-1-21,-2-15,-9-5,0-3,-3 4,-2 6,-1 8,4 10,3 9,7 10,8-4,16-15,15-16,5-12,-2-5,-8 0,-11 5,-12 9,-12 8,-8 15,1 20,-3 19,2 12,5 4,5-2,3-6,6-12,4-15,1-15,-5-9,-7-3,-10-1,-7 13,0 19,0 9,5 7,0 1,4-1,11-5,13-8,7-8,9-8,5-5,1-4,-1-2,-2-2,-1 0,-1 1,-2-5,0 0,-1 0,-4-3,-5-3,-2 0,2 1,-3-1,-1-2,-1 0,4 4,-1-2,0 2,0-2,1-7,-2-4,1-3,-2-1,-2 1,-2-1,-8 5,-3 2,-5 5,-5 0,-5-1,-2-3,-3 3,-1-1,0 0,-1 1,-3 4,-2 0,1 1,5 0,4 1,3-2,3 1,-2 2,-1 3,-2 3,-2 1,-1 2,3 4,-3 14,-2 12,3 6,1 1,5-2,4-3,5-3,8-2,7-5,7-7,5-6,7-4,4 0,0 1,3-2,0 3,-1 0,1 0,1-3,1 0,-2-3,4 0,2-1,-2 0,2-1,-2 1,-3 0,-5-5,-5-4,-9-6,-6-4,-5-4,-3-1,-2-1,-2 0,1-1,-1 1,-3 0,-1 0,-4 5,-4 1,-4 0,-3-1,-3-2,0 4,0 0,-2-1,0-1,2 2,-1 5,4 1,3 1,-2-1,0 2,-1 2,-2 2,-1 4,0 0,0 1,0 1,-1 1,0 0,1-1,-1 1,-4 7,0 12,-2 5,3 4,0-4,7-1,5-2,6 1,4 0,4 0,2 0,6 1,4 1,6-1,5 1,1-1,3-3,1-2,-1 0,5-3,0 0,1-3,2 1,-4 1,2-1,-2-3,4-4,0-2,-1-2,-3-3,3 0,4-5,8-10,6-5,2-10,-4 2,-6 6,-10 1,-9 1,-10-1,-8 0,-7-1,-9-1,-1-1,-4 4,-7 1,1-1,-1 0,-5 3,4-1,-4 0,0 3,-5-1,-5 2,-3 4,1 4,1 3,6 1,2 2,0 0,0 1,-4 0,2 0,6-5,2-2,2 1,1 1,-5 1,-1 1,0 10,0 6,1 6,6 4,5 2,6-1,4 2,4-1,2 0,1-2,0 1,0 0,0 0,0-1,0 5,-1 4,4 2,1 0,1-4,2-2,1-1,2-3,-1 0,3-1,3-4,2-2,4-2,1-2,1-3,1-2,0-3,4-4,2 0,-1-2,-2-1,0 1,-1-1,-2 0,0 1,-1-1,0 1,1 0,-1 0,0 0,0 0,1 0,-1 0,1-4,-5-5,-1-2,-4-2,-5-5,-3-1,-4-3,-2-2,-1 0,0-1,-2-1,1 1,1 1,0-1,0 0,-1 1,-3-1,-2 1,-3 0,-1 0,-2-1,-4 5,-2 1,0-1,-4 0,-2 3,2 0,1-1,-4-2,-7 3,0 0,-1-1,2 2,2 0,2 2,0 4,2 4,1 2,0 2,4 10,-3 21,3 21,0 15,4 4,5-1,4-7,3-11,10-14,9-12,10-7,9-6,3-4,-1-5,-2-1,-3-2,-2-1,-11 2,-12-2,-12 1,-8 1,-11-1,-8 1,-8 0,-2 0,0 0,2 0,4 1,-4-1,1 0,-2 0,3 0,4 0,3 0,4 0,1 0,3 0,-5 0,0 0,-1 0,2 0,2 0,-4 0,-1 0,-3 0,-1 0,3-5,2 1,-3-2,1 2,2-3,-3-1,-4-2,0 0,3 1,2 4,-6 1,-4 2,1 1,-2 0,-1 2,-2-1,4 1,4-5,0-1,3 0,-2 1,2 0,-1 3,0 0,4 0,-3 1,2 0,1 1,0-1,-1 0,2 0,1 0,3 1,-4-1,1 0,0 0,2 0,1 0,1 0,-3 0,-5 0,-2 0,-1 0,0 0,-6 0,-4 0,3 0,4 0,4 0,0 0,-1 0,5-5,-1-1,-2 2,-4 0,-12 0,-10 2,-2 1,-4 1,2 0,7 0,10 0,9 0,7 1,4-1,3 0,2 0,1 0,-1 0,-4 0,-2 0,0 0,-3 4,-1 2,1-1,2-1,2-1,19-1,39-5,48-15,39-3,18-4,-3 4,-14 4,-13 6,-10 9,-9 8,-11 8,-14 6,-9-1,-10-4,-2 0,-5-2,-5-4,-2 1,-2-1,7-3,10-2,6 0,7-4,12 0,9 0,6 0,-1 0,-8 0,-14-1,-12 1,-12 0,-1 0,-4 0,1 0,4 0,4 0,-1 0,1 0,0 0,-2 0,4 0,-3 0,1 0,-3 0,2 0,6 0,-1 0,1 0,2 0,-5 0,0 0,2 0,-4 0,-4 0,-4 0,-3-4,-2-2,-3 1,0 1,0 0,0 3,4 0,5 0,-2-3,-3-1,-2 0,0 1,-6-3,-2-1,0 2,-14 2,-30 1,-40 1,-32 1,-30 1,-17 4,-14 2,1 4,5 4,12 4,6 3,16 3,18-4,12-1,10-3,4-5,4-3,5-4,6-3,4-1,8-1,0 1,0-1,-1 0,-1 1,1-1,5 1,-4 0,-5-4,-2-1,-5-1,-4-2,4-5,1-4,2 2,0 2,9-1,6-1,8 1,4 3,4 4,1 3,2 2,-1 1,1 1,0 1,0-1,-1 1,0-1,-1 1,-4-1,0 0,-1 0,1 0,1 0,3-4,-1-2,5-3,6-5,6-4,4-3,7 2,16 0,17-1,40-5,37-3,27-4,12 2,1 7,-9 7,-9 7,-5 4,-4 4,-7 1,-7 5,-6 7,-4 0,-6 2,-11 4,-8-2,-5-4,7 1,8-2,4-3,4-3,3-2,1-2,-3-1,-6 0,-5-1,-9 1,-4 0,-6 0,-11 4,-5 0,-7 2,-7 2,-5 1,-4-2,3 3,0-2,0 0,-2-4,-1 0,-4 1,1 2,2-2,5-1,5-1,1-2,-1 0,-3-1,-11 0,-17-1,-22 1,-28 0,-28 0,-26 4,-25 1,-15 1,-15-2,-8-1,5-2,19 1,15-2,13 4,4 2,-1-2,2 0,2 0,6-3,17 0,8 0,9-1,2 0,-3-1,-5 1,-2 0,-6 0,3-5,5 0,6 0,2 0,7 3,5-5,3 1,3 0,3 2,0 1,2 1,0 2,-2 0,1 0,5 0,3 0,3 0,2 4,6 7,3-1,0 0,-2-3,-1-2,-1-2,-1-1,-5 2,-2 1,0 4,1 1,6-6,6-8,6-8,5-5,9-8,2-5,5 0,5 4,0 2,-3 2,2 4,-3 2,-2-7,1 3,2-9,8-11,6-4,1 2,1 4,-1 8,-4 5,-2 8,-5 1,-1 4,-3 0,1 2,2 2,-2 8,-2 6,1 9,1 7,5 15,1 8,0 13,-2 10,-2 9,1 1,-4-2,-3 0,2-1,-3-10,-1-6,-2-11,-3-3,0-6,-2-3,0 8,-1-2,1-3,-1-4,1-3,0-4,0 2,-1 0,1-1,0-1,-4-5,-5-7,-6-6,-9-5,-7-3,-4-2,0-5,3-6,1-1,3-2,1 0,6-1,2-2,1-2,-2-3,3-1,5-5,-1 2,3-3,-2 0,2 0,2 1,3 1,-3 2,2 0,0 0,1 0,3 1,0 0,2 0,0-1,-4 5,-5 6,-6 4,-4 1,-2 1,-3-2,-2 1,1 2,8 2,15 2,20-7,17-10,13-10,7-8,-1-1,-6 4,-7 11,-10 11,-11 13,-8 11,-7 11,-3 11,-4 7,1 3,-2-4,2-3,-1-4,1-4,1-1,-1-2,1-1,0-17,0-30,0-29,1-12,-1-9,0 4,0 22,0 28,0 32,0 33,0 15,0 2,0-6,0-16,4-24,2-23,-1-18,-1-11,4 14,3 33,13 36,2 29,-3 5,-5-4,-2-6,-4-11,-3-21,-4-37,-2-61,10-71,7-41,5-6,2 20,1 32,-5 41,-6 39,-6 31,-5 22,-3 13,-3 8,-4-2,-8-5,-4-7,-4-7,-3 9,-1 17,-1 12,-1 5,4 3,7-5,1-10,-1-12,1-15,0-22,-2-22,1-14,0-4,1 3,5 5,2 17,-1 35,1 43,-2 29,-1 6,2-5,2-13,-1-17,0-32,1-64,2-58,5-39,3-1,5 16,1 28,-2 32,-1 44,-7 56,-7 40,-7 22,-5-3,-4-12,3-31,4-30,5-24,5-16,3-8,-3-2,-3 7,-1 9,1 3,3-1,2-3,1-4,6 2,7 2,5 5,4 2,9 4,1 0,2 2,3 1,0 0,-2 0,-1 0,-2-1,1 0,1 0,3 0,-1 0,4 0,3 0,-1 0,-3 0,-3 0,-4 0,-2 0,-2 0,0 0,3 0,1-4,4-6,5 0,-4-5,0 3,-1 2,-7-1,-3 0,-1 4,-5-3,0 2,-1 1,3 2,-2-1,-1-1,2 1,2 2,2 1,1 1,5 2,1 0,1 0,4 0,-2 0,0 1,-1-1,1 0,4 0,0 0,6 0,5 0,2 0,2 0,-5 0,3 0,1 0,1 0,4 0,5 0,-3 0,0 0,4 0,-5 0,-3 0,-3 0,-1 0,7 0,7 0,10 0,4 0,-3 0,0 0,-10 0,-7 0,-9 0,-4 0,-7 0,-3 0,-1 0,-1 0,-3 0,-1 0,3 0,8 0,6 0,4 0,6 0,1 0,-3 0,-12 4,-13 6,-15 5,-22 0,-18 2,-13-3,-7-2,0-5,-1 2,-9-1,-23 1,-27 5,-25 3,-11-1,-2 1,9-2,8-4,7-4,11-3,8-2,8-2,17 0,12 0,5-1,9 0,1 1,0-1,0 1,1 0,4 0,-2 0,-3 0,5 0,1 0,-5 0,2 0,-4 0,0 0,3 0,2-4,0-1,5-1,3-2,6-1,-1 2,-3 2,1 1,-3 3,2 0,2 1,8-4,3-2,6-3,10 0,10-3,17 1,19-3,9 2,10 2,3 4,-4 3,-8 0,-9 3,-1 0,-5 0,5 1,5 0,-3-1,-2 1,-5-1,-4 0,-2 0,2 0,8 0,2 0,3 0,2 0,-3 0,-4 0,-4 0,4 0,14 0,4 0,10 0,7 0,-6 0,-5 0,-9 0,-6 0,2 0,-3 0,7 0,7 0,1 0,-5 0,-8 0,-8 0,-6 0,-2 0,3-4,12-2,14-3,10-6,1 2,-4 1,-4 4,-11 3,-8 2,-9 2,-2 1,-2 0,-3 1,-2-1,-1 0,3 1,1-1,-2 0,1 0,-6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2:53.613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684FD09E-FA16-4626-AB86-0C86AFED530E}" emma:medium="tactile" emma:mode="ink">
          <msink:context xmlns:msink="http://schemas.microsoft.com/ink/2010/main" type="writingRegion" rotatedBoundingBox="13459,7251 17121,7280 17112,8492 13449,8463"/>
        </emma:interpretation>
      </emma:emma>
    </inkml:annotationXML>
    <inkml:traceGroup>
      <inkml:annotationXML>
        <emma:emma xmlns:emma="http://www.w3.org/2003/04/emma" version="1.0">
          <emma:interpretation id="{EEC81F24-2DAD-46F2-9BF7-8D8338BFB399}" emma:medium="tactile" emma:mode="ink">
            <msink:context xmlns:msink="http://schemas.microsoft.com/ink/2010/main" type="paragraph" rotatedBoundingBox="13459,7251 17121,7280 17112,8492 13449,8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EE9749-179B-43CC-AAF0-93E650277250}" emma:medium="tactile" emma:mode="ink">
              <msink:context xmlns:msink="http://schemas.microsoft.com/ink/2010/main" type="line" rotatedBoundingBox="13459,7251 17121,7280 17112,8492 13449,8463"/>
            </emma:interpretation>
          </emma:emma>
        </inkml:annotationXML>
        <inkml:traceGroup>
          <inkml:annotationXML>
            <emma:emma xmlns:emma="http://www.w3.org/2003/04/emma" version="1.0">
              <emma:interpretation id="{C65229FD-CEDA-4AC8-82ED-7F48975A3D49}" emma:medium="tactile" emma:mode="ink">
                <msink:context xmlns:msink="http://schemas.microsoft.com/ink/2010/main" type="inkWord" rotatedBoundingBox="13459,7251 17121,7280 17112,8492 13449,8463"/>
              </emma:interpretation>
              <emma:one-of disjunction-type="recognition" id="oneOf0">
                <emma:interpretation id="interp0" emma:lang="en-US" emma:confidence="0">
                  <emma:literal>-34-34</emma:literal>
                </emma:interpretation>
                <emma:interpretation id="interp1" emma:lang="en-US" emma:confidence="0">
                  <emma:literal>34-34</emma:literal>
                </emma:interpretation>
                <emma:interpretation id="interp2" emma:lang="en-US" emma:confidence="0">
                  <emma:literal>334-34</emma:literal>
                </emma:interpretation>
                <emma:interpretation id="interp3" emma:lang="en-US" emma:confidence="0">
                  <emma:literal>-344-34</emma:literal>
                </emma:interpretation>
                <emma:interpretation id="interp4" emma:lang="en-US" emma:confidence="0">
                  <emma:literal>•34-34</emma:literal>
                </emma:interpretation>
              </emma:one-of>
            </emma:emma>
          </inkml:annotationXML>
          <inkml:trace contextRef="#ctx0" brushRef="#br0">4574 2016,'4'0,"6"0,5 0,4 0,7 0,4 0,4 0,1 0,-1 0,-2 0,-4 0,0 0,1 0,1 0,0 0,-2 0,-1 0,-1 0,-5 0</inkml:trace>
          <inkml:trace contextRef="#ctx0" brushRef="#br0" timeOffset="4487">5111 1700,'-4'0,"-6"0,0-5,0-5,3-4,6-5,8 0,7 5,8-1,6 3,6 4,2 3,-3 2,-1 2,-2 0,-3 2,-4 4,-8 5,-6 5,-5 5,-1 3,-3 1,-2 0,1 2,0 0,0-1,0 0,1 0,-5 0,0-1,4-4,11-5,7-6,6-4,2-2,2-3,0 0,-5 3,-5 5,-7 6,-4 5,-4 6,-1 5,-2 0,1 0,-2-2,1 0,0-3,1 1,-4-1,-6-1,-5-4,0-1,3-1,-2-2,-1-4,-8-5,-3 2,-1-2,-1-1,0-3,5 4,3 0,0-2,0-1,-2-1,0-2,-2 0,4-1</inkml:trace>
          <inkml:trace contextRef="#ctx0" brushRef="#br0" timeOffset="6436">5746 1894,'0'4,"0"6,0 9,0 6,5 2,0 1,0 0,-1 0,3-6,1-2,-1 0,2 0,-1 1,3-2,-1-2,3-2,-2-5</inkml:trace>
          <inkml:trace contextRef="#ctx0" brushRef="#br0" timeOffset="7966">6087 1845,'0'4,"0"6,0 5,0 8,0 5,0 5,-4-2,-1-3,-1-2,2-1,-3 0,0-1,-4 0,-3 0,0 0,2 0,0 0,-2 1,0-1,4 0,-2 0,-2 1,1-1,-2 1,-1-5,0-1,0-4,3 0,3 1,3 2,0-2,0 1,0 1,-1-2,1 0,0 2,3 1,1 3,1-4</inkml:trace>
          <inkml:trace contextRef="#ctx0" brushRef="#br0" timeOffset="9791">2424 1967,'4'0,"2"-4,2-1,7-4,2-2,9 3,7-2,2 0,0 3,-3 1,-1 3,-3 1,2 2,1 0,-6-4,3-1,-1 0,-1 1,1 2,-6 0</inkml:trace>
          <inkml:trace contextRef="#ctx0" brushRef="#br0" timeOffset="13257">3083 1699,'4'0,"6"0,5 0,4 0,3 0,2 0,-3 4,-5 6,-6 5,-4 4,-3 3,-2 2,-2 1,0 1,-4-5,-1-1,-4-4,-5-6,1 1,-1-2,1 1,3 5,0-2,-2-3,4-3,9-2,8-3,6-1,6-1,3 0,-1 3,-2 2,-4 5,-4 3,-5 5,-3 3,3-2,-2 0,0 1,-2 1,-1 1,-1 1,-1 1,1 1,-2-1,1 1,0-1,-4-3,-6-6,-5-6,-4-3,-3-4,-2-2,-1-1,0 1,-1-1,1-1,4 2</inkml:trace>
          <inkml:trace contextRef="#ctx0" brushRef="#br0" timeOffset="15888">3450 2016,'0'4,"-4"2,-6-2,0 5,0 4,7 4,8 3,3 2,4-2,4-4,0-2,-3 2,0-2,3-4,1-3,0 1,-1-1,-2 3,-3 4,-4 3,1 0,-1 0,3 1,-1-1</inkml:trace>
          <inkml:trace contextRef="#ctx0" brushRef="#br0" timeOffset="17674">3841 1968,'-4'0,"-5"0,-7 0,-3 9,2 6,-2 1,3 2,0 6,3 3,4 1,-2 0,-2 0,1-1,-2-6,2-1,-2-4,2-2,-1-2,2 1,2 1,-2 0,3 1,0 2,4 2,1 2,2 7,0 1,2 1,-1-1,0 3,0 0,0 0,1-4,-1 0,0-2,0-1,-4 0,-1-1,-1-4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3:19.670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912F7842-E567-4BBB-B4D7-3C2F0B36DC56}" emma:medium="tactile" emma:mode="ink">
          <msink:context xmlns:msink="http://schemas.microsoft.com/ink/2010/main" type="writingRegion" rotatedBoundingBox="21792,5513 26097,5203 26419,9678 22114,9988"/>
        </emma:interpretation>
      </emma:emma>
    </inkml:annotationXML>
    <inkml:traceGroup>
      <inkml:annotationXML>
        <emma:emma xmlns:emma="http://www.w3.org/2003/04/emma" version="1.0">
          <emma:interpretation id="{C948C0D2-C867-49B5-B768-7190BE88961B}" emma:medium="tactile" emma:mode="ink">
            <msink:context xmlns:msink="http://schemas.microsoft.com/ink/2010/main" type="paragraph" rotatedBoundingBox="21792,5513 25571,5241 25671,6643 21893,69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893A2E-A1D0-416A-91DA-7071971E1E6E}" emma:medium="tactile" emma:mode="ink">
              <msink:context xmlns:msink="http://schemas.microsoft.com/ink/2010/main" type="line" rotatedBoundingBox="21792,5513 25571,5241 25671,6643 21893,6915"/>
            </emma:interpretation>
          </emma:emma>
        </inkml:annotationXML>
        <inkml:traceGroup>
          <inkml:annotationXML>
            <emma:emma xmlns:emma="http://www.w3.org/2003/04/emma" version="1.0">
              <emma:interpretation id="{AB2CF85E-D8BC-457E-A31D-51BEF06C4932}" emma:medium="tactile" emma:mode="ink">
                <msink:context xmlns:msink="http://schemas.microsoft.com/ink/2010/main" type="inkWord" rotatedBoundingBox="21792,5513 25571,5241 25671,6643 21893,6915"/>
              </emma:interpretation>
              <emma:one-of disjunction-type="recognition" id="oneOf0">
                <emma:interpretation id="interp0" emma:lang="en-US" emma:confidence="0">
                  <emma:literal>-2316</emma:literal>
                </emma:interpretation>
                <emma:interpretation id="interp1" emma:lang="en-US" emma:confidence="0">
                  <emma:literal>-24316</emma:literal>
                </emma:interpretation>
                <emma:interpretation id="interp2" emma:lang="en-US" emma:confidence="0">
                  <emma:literal>~2y?16</emma:literal>
                </emma:interpretation>
                <emma:interpretation id="interp3" emma:lang="en-US" emma:confidence="0">
                  <emma:literal>-22316</emma:literal>
                </emma:interpretation>
                <emma:interpretation id="interp4" emma:lang="en-US" emma:confidence="0">
                  <emma:literal>~2y?_16</emma:literal>
                </emma:interpretation>
              </emma:one-of>
            </emma:emma>
          </inkml:annotationXML>
          <inkml:trace contextRef="#ctx0" brushRef="#br0">6124 1522,'5'0,"4"0,6 0,4 4,12 2,12-2,8 5,3 0,5-3,1 0,-6-3,-8-1,-7-1,-7-1,-4 0,-7-1</inkml:trace>
          <inkml:trace contextRef="#ctx0" brushRef="#br0" timeOffset="1800">6710 1253,'4'0,"6"0,5 0,4 0,3 0,2 0,5 0,15 0,16 0,6 0,0 0,-7 0,-9 0,-9 0,-12 4,-10 14,-9 16,-6 7,-7 12,-13 15,-6 20,-14 4,-3-6,-3-9,-1-9,5-17,4-12,8-9,8-6,3-6,1-6,-3-6,3 1,-2-2,-1-1,6 0,9-3,9-4,8-3,5 2,3-5,2 0,2 2,-2 1,2 2,-2 3,0 0,1 1,-2 0,1 0,-1 1,0-1,0 0,1 0,-1 0,-4 0</inkml:trace>
          <inkml:trace contextRef="#ctx0" brushRef="#br0" timeOffset="2785">7492 1644,'0'5,"0"4,0 6,4 4,6 3,1 11,3 7,2 1,0-1,-4-5,-3-3,-3-4,0-1,1-2,2-6,1 0,-3-5</inkml:trace>
          <inkml:trace contextRef="#ctx0" brushRef="#br0" timeOffset="4263">7858 1693,'0'5,"-4"12,-5 14,-7 8,-3 11,-3 1,-2-5,-1-5,-1-6,5-5,2-2,3-4,0-4,0-2,2 0,-1-3,-2 0,2 2,4 2,-1-2,2-1,-2-1,2-1,-2-2,-3-2,-4-1,2 4,1 4,0 2,2-1,1 0,4 1,3 2,3 1,-3-3,1-1,-1 1,3 1,0 2,2 1,1 1,-1-4</inkml:trace>
          <inkml:trace contextRef="#ctx0" brushRef="#br0" timeOffset="6587">8493 1204,'0'4,"4"2,2 3,3 5,5 4,0 3,2-2,1 0,3-3,-1-1,-6 2,1-2,-3 0,1-1,-1-1,1 3,3-1,3 0,-2 2,2 3,0-4,-2 2,-4 0,-3 3,-4 1,-4 1,0 0,-10-2,-7-2,-4-4,-4 0,-2-2,4-1,1 0,0 0,0-1,-1-2,-2-4,1-2,-1-1,-1-1,1-2,0 1,-1-1,5 5,1 1,3 5,2-1,2-1</inkml:trace>
          <inkml:trace contextRef="#ctx0" brushRef="#br0" timeOffset="7838">8346 2132,'4'0,"6"0,5 0,8-4,4-1,7-5,1 0,-1-2,-2 0,-3 3,3-2,-1 2,-2-3,0-3,-2 2,-1 2,-5-1,-2 1,-4 4</inkml:trace>
          <inkml:trace contextRef="#ctx0" brushRef="#br0" timeOffset="9727">9347 1253,'-4'0,"-1"8,0 7,0 10,-2 12,0 8,-4 15,1 7,2 7,-3-2,2-5,2-10,2-10,1-9,3-6,1-6,-4-2,-2-1,-3-4,0-3,1 2,2-3</inkml:trace>
          <inkml:trace contextRef="#ctx0" brushRef="#br0" timeOffset="15328">9884 1326,'4'0,"-2"0,-7 0,-5 0,-6 5,-5 0,3 4,-1 6,-2-2,0-2,3 2,-1-2,5 1,-1-1,3 1,-1 4,2 2,-1-1,1 0,-2-2,2-1,-2-1,-3-3,1-1,4 5,4 2,2 3,3 3,1 1,1 2,1 0,-1 0,1 0,-1 0,4-5,7-5,-1-1,4-3,3-4,3-2,6-3,3-1,1-1,-1-1,-1 1,-1-1,-1 1,-1-1,-1 1,-3-4,-3-2,-3-3,-5-5,-4-4,-2-3,-3-2,-1-2,-1 0,-3 5,-8 0,-3 4,-5 5,-2 4,-2 4,-1 1,0 2,-1 1,0 0,2 0,-1-1,4 5,7 6,0 3,3 5,0 0,0-1,4 2,2 1,2-3</inkml:trace>
        </inkml:traceGroup>
      </inkml:traceGroup>
    </inkml:traceGroup>
    <inkml:traceGroup>
      <inkml:annotationXML>
        <emma:emma xmlns:emma="http://www.w3.org/2003/04/emma" version="1.0">
          <emma:interpretation id="{F40457E1-2BED-4287-8368-83A928CE3B39}" emma:medium="tactile" emma:mode="ink">
            <msink:context xmlns:msink="http://schemas.microsoft.com/ink/2010/main" type="paragraph" rotatedBoundingBox="21955,6687 26058,6697 26055,7726 21952,77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E0F3EE-7404-427F-8E0D-141037F5E158}" emma:medium="tactile" emma:mode="ink">
              <msink:context xmlns:msink="http://schemas.microsoft.com/ink/2010/main" type="line" rotatedBoundingBox="21955,6687 26058,6697 26055,7726 21952,7717"/>
            </emma:interpretation>
          </emma:emma>
        </inkml:annotationXML>
        <inkml:traceGroup>
          <inkml:annotationXML>
            <emma:emma xmlns:emma="http://www.w3.org/2003/04/emma" version="1.0">
              <emma:interpretation id="{6258E67C-6BF0-4CD3-8BC4-B0BBDED7B997}" emma:medium="tactile" emma:mode="ink">
                <msink:context xmlns:msink="http://schemas.microsoft.com/ink/2010/main" type="inkWord" rotatedBoundingBox="21955,6687 26058,6697 26055,7726 21952,7717"/>
              </emma:interpretation>
              <emma:one-of disjunction-type="recognition" id="oneOf1">
                <emma:interpretation id="interp5" emma:lang="en-US" emma:confidence="0">
                  <emma:literal>ZE</emma:literal>
                </emma:interpretation>
                <emma:interpretation id="interp6" emma:lang="en-US" emma:confidence="0">
                  <emma:literal>= -2</emma:literal>
                </emma:interpretation>
                <emma:interpretation id="interp7" emma:lang="en-US" emma:confidence="0">
                  <emma:literal>+ -2</emma:literal>
                </emma:interpretation>
                <emma:interpretation id="interp8" emma:lang="en-US" emma:confidence="0">
                  <emma:literal>EE</emma:literal>
                </emma:interpretation>
                <emma:interpretation id="interp9" emma:lang="en-US" emma:confidence="0">
                  <emma:literal>t -2</emma:literal>
                </emma:interpretation>
              </emma:one-of>
            </emma:emma>
          </inkml:annotationXML>
          <inkml:trace contextRef="#ctx0" brushRef="#br0" timeOffset="17888">6270 2522,'4'0,"6"0,5 0,4 0,7 0,4 0,4 0,2 0,1 0,4 5,-1 0,1 1,-3-2,2-1,-4-1,3-1,1-1,2 0,4 0,0 0,3-1,4 1,1 0,5 0,5 0,-5 0,-5 0,-2-4,-5-1,-9-1,-4-2,-5-1,-4 2,-5 2</inkml:trace>
          <inkml:trace contextRef="#ctx0" brushRef="#br0" timeOffset="22753">6344 3231,'4'0,"6"0,9 0,14 0,6 0,4 0,-1 0,-4 0,-3 0,-4 0,-3 0,-3 0,-5 0</inkml:trace>
          <inkml:trace contextRef="#ctx0" brushRef="#br0" timeOffset="25194">6978 2937,'0'-4,"4"-1,2-5,3 0,1-2,3 0,2 4,4 0,3 4,1 3,1 0,0 1,2 0,-1 1,0 0,-1-1,-3 4,-6 6,-1 1,-4 7,-2 4,-4 3,-1 5,-2 3,-1 2,-1 1,0 2,1-1,-1-3,-4-3,0-2,-5-7,-3 1,-6 2,-2-4,2-1,5-1,-1-2,-1-5,-1 0,-3 1,-3 0,0 2,-1-3,0-3,7-2,11-4,12-2,11 0,9-1,7-1,2 1,0 0,-2-1,-4 1,-1 0,4-1,-2 1,-1 0,-1 0,0 0,-7 0</inkml:trace>
          <inkml:trace contextRef="#ctx0" brushRef="#br0" timeOffset="20416">9177 2523,'4'0,"6"0,4 0,5 0,8 0,7 0,10 0,6 0,7 0,2 0,0 0,-7 0,-7 0,-9 0,-4 0,-4 0,1 0,-1 0,0 0,0 0,6 0,7 0,4 0,7 0,7 0,-2-4,2-1,-6-5,-7 0,-8 2,-9 2</inkml:trace>
          <inkml:trace contextRef="#ctx0" brushRef="#br0" timeOffset="27161">9128 3085,'5'0,"4"0,6 0,4 0,3 0,2 0,2 0,-2 0,2 0,3 0,2 0,-1 0,-1 0,-1 0,-2-5,-1 0,-1 0,-3 1</inkml:trace>
          <inkml:trace contextRef="#ctx0" brushRef="#br0" timeOffset="29670">9740 2841,'0'-4,"8"-5,7-3,1-1,2 0,1 3,4 3,-1 2,2 3,-3 6,-6 6,-5 5,-5 9,-2 4,-3 1,0 2,-1 2,0 3,0 1,0-2,1-3,0-2,0-3,0-1,-4-2,-7 0,-3-4,-1-2,-2-4,3 1,-2-3,-1 0,-2 4,2 1,-1-1,0-3,2 0,0-2,-3 1,0-2,2 3,4 2,0-1,-2-3,6-3,13-3,18-3,9-1,12-1,3-1,6 1,7-1,-3 1,1-1,1 1,-7 0,-8 0,-6 0,-10 0</inkml:trace>
        </inkml:traceGroup>
      </inkml:traceGroup>
    </inkml:traceGroup>
    <inkml:traceGroup>
      <inkml:annotationXML>
        <emma:emma xmlns:emma="http://www.w3.org/2003/04/emma" version="1.0">
          <emma:interpretation id="{FDF2B4D2-3218-4DF0-889D-D23BB8A9FA1D}" emma:medium="tactile" emma:mode="ink">
            <msink:context xmlns:msink="http://schemas.microsoft.com/ink/2010/main" type="paragraph" rotatedBoundingBox="22694,8650 26293,8152 26471,9435 22872,9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CD7F2B-FAAF-4F82-AC3A-805EA95F215F}" emma:medium="tactile" emma:mode="ink">
              <msink:context xmlns:msink="http://schemas.microsoft.com/ink/2010/main" type="line" rotatedBoundingBox="22694,8650 26293,8152 26471,9435 22872,9934"/>
            </emma:interpretation>
          </emma:emma>
        </inkml:annotationXML>
        <inkml:traceGroup>
          <inkml:annotationXML>
            <emma:emma xmlns:emma="http://www.w3.org/2003/04/emma" version="1.0">
              <emma:interpretation id="{EEE962AE-503A-42F6-BC55-953935313C5B}" emma:medium="tactile" emma:mode="ink">
                <msink:context xmlns:msink="http://schemas.microsoft.com/ink/2010/main" type="inkWord" rotatedBoundingBox="22694,8650 26293,8152 26471,9435 22872,9934"/>
              </emma:interpretation>
              <emma:one-of disjunction-type="recognition" id="oneOf2">
                <emma:interpretation id="interp10" emma:lang="en-US" emma:confidence="0">
                  <emma:literal>ye-8</emma:literal>
                </emma:interpretation>
                <emma:interpretation id="interp11" emma:lang="en-US" emma:confidence="0">
                  <emma:literal>YET 8</emma:literal>
                </emma:interpretation>
                <emma:interpretation id="interp12" emma:lang="en-US" emma:confidence="0">
                  <emma:literal>YES 8</emma:literal>
                </emma:interpretation>
                <emma:interpretation id="interp13" emma:lang="en-US" emma:confidence="0">
                  <emma:literal>ye.8</emma:literal>
                </emma:interpretation>
                <emma:interpretation id="interp14" emma:lang="en-US" emma:confidence="0">
                  <emma:literal>YEN 8</emma:literal>
                </emma:interpretation>
              </emma:one-of>
            </emma:emma>
          </inkml:annotationXML>
          <inkml:trace contextRef="#ctx0" brushRef="#br0" timeOffset="32531">7052 4428,'8'8,"7"3,1 4,2 3,-2 3,0 2,2-3,-2-1,0 5,-3 2,1 2,-2-1,2-5,-3-1,-2-1,0-3,0-1,-2 1,-3 3,3-4,1 1,1 1,1 2,-2 1,-3 2,3-3,0-1,2 0,5 2,-3 0,4-2,-3-5</inkml:trace>
          <inkml:trace contextRef="#ctx0" brushRef="#br0" timeOffset="34075">7662 4453,'0'4,"0"6,0 13,-9 16,-10 17,-6 8,-4-3,-1-8,6-9,1-7,6-2,5 5,1 1,2 2,-2 1,-2-3,-5 0,-2 2,-2 2,-1-3,-2-5,4-3,6-4,5-4,0 4,2-1,2 0,2-1,-2-6,0-2,-4 0,1 0,1 6,3 2,1 0,-3 0,1-5</inkml:trace>
          <inkml:trace contextRef="#ctx0" brushRef="#br0" timeOffset="36681">8541 4257,'0'4,"-4"6,-5 5,-15 8,-11 9,-7 7,-1-3,7-4,4-6,5-4,6-2,4-4,-1-1,-1-3,-1-3,2 1,1-2,-2 2,-1 5,-1 3,-2-2,3 0,2-1,7-4,10-4,9-3,7-2,10-1,5-2,1 0,3 5,1 1,3 0,-2-1,2-2,2 0,0-1,-4-1,-4 0,-3 0,-2 0,-1-1,-2 1,0 0,-1 0,1 0,0 0,-4 0</inkml:trace>
          <inkml:trace contextRef="#ctx0" brushRef="#br0" timeOffset="38468">8005 5160,'4'0,"6"0,9 0,6 0,11 0,3 0,-1 0,-2 0,-3 0,-3 0,-3 0,-2 0,7-4,7-1,1-4,-2-1,-4 2,-3 1,-3 3,-2 3,-1-1,-1 2,0 0,-5 1</inkml:trace>
          <inkml:trace contextRef="#ctx0" brushRef="#br0" timeOffset="39699">9274 4623,'4'0,"6"0,9 0,6 0,10 0,13 0,1 0,-2 0,-6 0,-5 0,-6 0,-7-4,-7-1</inkml:trace>
          <inkml:trace contextRef="#ctx0" brushRef="#br0" timeOffset="43205">10643 4184,'-4'0,"-5"0,-11 0,-4 0,-8 0,-2 0,1 0,1 0,2 0,-1 0,-1 0,2 0,1 0,2 0,5 5,3 0,4 4,0 6,3 2,4 4,3 2,2 2,2 0,1 0,0 1,1-1,0 0,-1-1,1 1,3-5,6-1,1 1,2-4,4-1,3 2,-2 3,0 0,5 3,0 5,-2-3,2-1,-1 0,1 0,-3 0,-1 0,-5 0,-3 0,-4 4,-4 2,-5-4,-4-3,-4-1,-5-4,-4-5,-3-5,-2-4,0-3,-1-1,-1 0,1-1,0 0,0 0,0-4,5-9,5-15,6-6,3-7,4 1,2 3,1 4,0 3,0 3,8 2,11 1,2 2,2-1,0 4,1 6,-5 1,-4-2,-2 2,-3 0,0-4,0-1,1 1,2 3,1 1,-1 2,0-1,-5-2,-2-4,-3-3,2-1,0-1,3 2,0 2,-1-1,2 3,3 5,-1 0,4 2,0 3,4 2,-3 3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15.699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D40BD401-57EA-4CEB-8482-5798DDD66B86}" emma:medium="tactile" emma:mode="ink">
          <msink:context xmlns:msink="http://schemas.microsoft.com/ink/2010/main" type="writingRegion" rotatedBoundingBox="27165,15609 23989,14355 24260,13669 27436,14923"/>
        </emma:interpretation>
      </emma:emma>
    </inkml:annotationXML>
    <inkml:traceGroup>
      <inkml:annotationXML>
        <emma:emma xmlns:emma="http://www.w3.org/2003/04/emma" version="1.0">
          <emma:interpretation id="{A31F353A-2088-4FE5-8922-3089C5BE9E84}" emma:medium="tactile" emma:mode="ink">
            <msink:context xmlns:msink="http://schemas.microsoft.com/ink/2010/main" type="paragraph" rotatedBoundingBox="27165,15609 23989,14355 24260,13669 27436,149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BC865D-7254-434D-B40F-0E72E1837EAF}" emma:medium="tactile" emma:mode="ink">
              <msink:context xmlns:msink="http://schemas.microsoft.com/ink/2010/main" type="line" rotatedBoundingBox="27165,15609 23989,14355 24260,13669 27436,14923"/>
            </emma:interpretation>
          </emma:emma>
        </inkml:annotationXML>
        <inkml:traceGroup>
          <inkml:annotationXML>
            <emma:emma xmlns:emma="http://www.w3.org/2003/04/emma" version="1.0">
              <emma:interpretation id="{887D68CA-5950-4FCF-8ED7-30EABC7168DE}" emma:medium="tactile" emma:mode="ink">
                <msink:context xmlns:msink="http://schemas.microsoft.com/ink/2010/main" type="inkWord" rotatedBoundingBox="27165,15609 26784,15459 27054,14773 27436,14923">
                  <msink:destinationLink direction="with" ref="{67C72877-D3A1-4743-9A3E-C0F14100792B}"/>
                </msink:context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r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11808 5129,'0'5,"0"12,0 14,0 16,0 10,0-1,0-3,0-4,0-8,-4-6,-5-9,-7-9,-7-4,-4-3,-16 0,-15 7,-11 1,-3 1,12 2,12-3,9-5,8-4,9-4</inkml:trace>
        </inkml:traceGroup>
        <inkml:traceGroup>
          <inkml:annotationXML>
            <emma:emma xmlns:emma="http://www.w3.org/2003/04/emma" version="1.0">
              <emma:interpretation id="{38DE8CFF-5499-454E-B6FB-D5FAF63B6702}" emma:medium="tactile" emma:mode="ink">
                <msink:context xmlns:msink="http://schemas.microsoft.com/ink/2010/main" type="inkWord" rotatedBoundingBox="24382,14292 24064,14166 24172,13891 24491,14017"/>
              </emma:interpretation>
              <emma:one-of disjunction-type="recognition" id="oneOf1">
                <emma:interpretation id="interp5" emma:lang="en-US" emma:confidence="0">
                  <emma:literal>•</emma:literal>
                </emma:interpretation>
                <emma:interpretation id="interp6" emma:lang="en-US" emma:confidence="0">
                  <emma:literal>*</emma:literal>
                </emma:interpretation>
                <emma:interpretation id="interp7" emma:lang="en-US" emma:confidence="0">
                  <emma:literal>O</emma:literal>
                </emma:interpretation>
                <emma:interpretation id="interp8" emma:lang="en-US" emma:confidence="0">
                  <emma:literal>@</emma:literal>
                </emma:interpretation>
                <emma:interpretation id="interp9" emma:lang="en-US" emma:confidence="0">
                  <emma:literal>o</emma:literal>
                </emma:interpretation>
              </emma:one-of>
            </emma:emma>
          </inkml:annotationXML>
          <inkml:trace contextRef="#ctx0" brushRef="#br0" timeOffset="-18086">8877 4298,'-4'0,"-6"0,-1 5,-3 5,-3 4,-3 1,-1 2,1 2,5-7,5-9,4-13,3-9,2-7,-2 3,-6 5,-5 9,4 6,4-1,2-2,3-6,5-1,10 3,7 3,9 1,7 4,1 0,-10 2,-14 0,-8 5,-7 5,-2 5,-5 1,-6-4,-3-2,-9-4,-3-3,3-6,-2-2,-1-1,1 1,5 6,6 10,7 9,8-1,9-2,8-5,1-8,1-9,3-4,7-1,2 3,-1 2,6 1,-5-3,-3 1,-5-4,-15-3,-13-1,-9 3,-5 3,-9 3,-3 3,0 4,2 8,6 6,7 3,11 0,7-9,6-5,8-3,5-3,3-1,3 0,1 0,-1 2,-2-6,-8-4,-5-5,-8 0,-9 6,-8 10,-1 9,7 6,9 0,8-2,-2-4,-4-2,-9-4,3-3,8 0,10-2,5 0,5 1,-7 0,-10-1,-19 1,-16-1,-6 1,-3 0,2 0,6 5,8 4,7 6,8 4,3 3,3 2,5-2,11-11,18-14,17-11,7-8,-1-4,-19 11,-21 8,-17 5,-8 7,-7 3,-5-1,-4 0,-2-2,1-2,-2-2,2 0,3-5,2-1,5-1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25:04.450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444C3289-8775-4C8E-93FA-417A7F2BDA5E}" emma:medium="tactile" emma:mode="ink">
          <msink:context xmlns:msink="http://schemas.microsoft.com/ink/2010/main" type="inkDrawing" rotatedBoundingBox="13750,18251 13920,561 14171,563 14002,18253" semanticType="callout" shapeName="Other">
            <msink:sourceLink direction="with" ref="{BEF0589C-DEE3-447E-9873-F3D363A34376}"/>
            <msink:sourceLink direction="with" ref="{E3E3CA9F-A369-4A42-9BDF-E71746E1D9C1}"/>
          </msink:context>
        </emma:interpretation>
      </emma:emma>
    </inkml:annotationXML>
    <inkml:trace contextRef="#ctx0" brushRef="#br0">4231 227,'0'8,"4"36,10 65,10 63,15 61,3 65,-4 57,-10 56,-8 69,-8 29,-11 1,-14-6,-7-35,-11-40,2-87,5-95,6-84,7-50,4 43,5 108,2 120,1 137,0 67,0 33,-4-3,-10-13,-15-32,-3-63,0-77,5-83,6-96,8-85,5-61,4-21,3 93,1 125,0 113,0 55,1-12,-1-50,-1-75,0-70,0-63,0-53,0-40,0-31,0-24,0-17,0-12,0-5,0 1,0 10,0 29,0 24,4 15,2-3,-1-7,-1-16,3-17,1 3,2 21,0 26,-1 14,0 0,1-8,-3-20,3-21,-2-10,-1-12,-2-10,-2-4,-1 14,-2 18,0 18,0 12,-1 1,1 1,0-5,-1-9,1-12,0-14,0-13,0-10,0-9,0-7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07.182"/>
    </inkml:context>
    <inkml:brush xml:id="br0">
      <inkml:brushProperty name="width" value="0.04" units="cm"/>
      <inkml:brushProperty name="height" value="0.04" units="cm"/>
      <inkml:brushProperty name="ignorePressure" value="1"/>
    </inkml:brush>
    <inkml:brush xml:id="br1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F15E93B5-CA95-486A-8444-78918B4B4604}" emma:medium="tactile" emma:mode="ink">
          <msink:context xmlns:msink="http://schemas.microsoft.com/ink/2010/main" type="writingRegion" rotatedBoundingBox="19411,12622 22175,12622 22175,13743 19411,13743"/>
        </emma:interpretation>
      </emma:emma>
    </inkml:annotationXML>
    <inkml:traceGroup>
      <inkml:annotationXML>
        <emma:emma xmlns:emma="http://www.w3.org/2003/04/emma" version="1.0">
          <emma:interpretation id="{658A3B24-7314-4360-9101-A6818664CA4B}" emma:medium="tactile" emma:mode="ink">
            <msink:context xmlns:msink="http://schemas.microsoft.com/ink/2010/main" type="paragraph" rotatedBoundingBox="19411,12622 22175,12622 22175,13743 19411,137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A3EFB8-CDE4-4384-BBDE-B2CF26C2358C}" emma:medium="tactile" emma:mode="ink">
              <msink:context xmlns:msink="http://schemas.microsoft.com/ink/2010/main" type="line" rotatedBoundingBox="19411,12622 22175,12622 22175,13743 19411,13743"/>
            </emma:interpretation>
          </emma:emma>
        </inkml:annotationXML>
        <inkml:traceGroup>
          <inkml:annotationXML>
            <emma:emma xmlns:emma="http://www.w3.org/2003/04/emma" version="1.0">
              <emma:interpretation id="{3C712B1A-8508-48B9-9D79-EA98E8DD1F33}" emma:medium="tactile" emma:mode="ink">
                <msink:context xmlns:msink="http://schemas.microsoft.com/ink/2010/main" type="inkWord" rotatedBoundingBox="19257,13054 19581,12516 19969,12750 19645,13288">
                  <msink:destinationLink direction="with" ref="{67C72877-D3A1-4743-9A3E-C0F14100792B}"/>
                  <msink:destinationLink direction="with" ref="{47005202-35D2-45B3-848C-88CA052BF757}"/>
                </msink:context>
              </emma:interpretation>
              <emma:one-of disjunction-type="recognition" id="oneOf0">
                <emma:interpretation id="interp0" emma:lang="en-US" emma:confidence="0.5">
                  <emma:literal>goes</emma:literal>
                </emma:interpretation>
                <emma:interpretation id="interp1" emma:lang="en-US" emma:confidence="0">
                  <emma:literal>ors</emma:literal>
                </emma:interpretation>
                <emma:interpretation id="interp2" emma:lang="en-US" emma:confidence="0">
                  <emma:literal>sops</emma:literal>
                </emma:interpretation>
                <emma:interpretation id="interp3" emma:lang="en-US" emma:confidence="0">
                  <emma:literal>sots</emma:literal>
                </emma:interpretation>
                <emma:interpretation id="interp4" emma:lang="en-US" emma:confidence="0">
                  <emma:literal>Foes</emma:literal>
                </emma:interpretation>
              </emma:one-of>
            </emma:emma>
          </inkml:annotationXML>
          <inkml:trace contextRef="#ctx0" brushRef="#br0">5651 3495,'0'-4,"0"-5,0-6,0-5,-4 3,-5 2,-6 5,-5 7,-1 14,1 9,4 4,9 3,11-3,8-6,6-6,0-9,-2-9,-1-4,2 4,2 3,1 2,3 2,0 0,-2-4,-15-2,-11 0,-10 1,-10 10,-5 11,-1 12,4 6,6-9,8-12,5-13,5-10,6-4,8 0,13 2,24-8,16-7,11-2,-6-1,-12 0,-17-2,-15-1,-16 5,-14 8,-10 6,-6 6,-4 7,-2 6,3 4,2 5,5 5,-3-3,2 2,-9 1,-8 6,-6 2,0-4,-2-5,7-2,5-5,12-3,13-4,8-7,4-6,4-8,6 0,3 4,3 1,2 5,1 3,0 1,5 1,0 2,1 0,-6 4,-11 0,-12-7,-7-9,-2-10,0-6,2-2,0-2,2 14,2 15,0 14,1 10,0 6,1 2,-1 0,0-1,-4-5,-5-8,-6-4,-4-7,-4-2,-1-3,-1-1,0-5,3-5,7-5,5-3,4-4,4-1,1-2,2 0,4 5,6 5,5 7,4 3,2 4,-2-7,-4-5,-6-6,-3-2,-4-3,-2 8,-2 11,0 11,0 8,5 2,5-2,6-2,3 0,0 3,-3 3,-2-1,-1 1,-3-7,-3-14,-3-9,-2-8,4 1,3 2,3 10,2 10,-1 8,-2 8,-3 4,-3 2,-2 3,-1-1,-1 1,-1-2,-3-4,-2-1,-4-5,0 0,-3-3,1 1,-1-2,-3-3,-3-3,-2-1,-2-3,-1-5,-1-10,0-11,0-10,5-7,0 0,5 2,5 4,-1 8,2 5,6 6,9 6,7 6,5 2,4 2,-2 6,-4 6,-1 1,-3 3,-3 2,0-1,0 1,1 2,0 1,-2 2,-2 1,-3-3</inkml:trace>
          <inkml:trace contextRef="#ctx0" brushRef="#br1" timeOffset="33347">5725 3568,'0'4,"0"5,-4 11,-6 12,-1 7,-3 4,1-1,7-7,13-14,17-20,14-17,3-14,0-3,-7 0,-11 3,-7 1,-8 2,-4 0,-4 3,-5-1,-2 1,-5 0,1 0,-2-4,-8 2,0 2,0 5,3 1,0 4,0 4,-2 5,7 1,14 4,19 0,15 0,5 1,0-4,-2-7,-9-4,-12-5,-14-3,-11 2,-9 5,-5 5,-7 3,-3 4,0 10,4 8,4 6,7 4,4 1,6 1,0-5,4-6,8-5,2-9,5-5,4-6,0 3,-4 6,6 4,3-4,-2-5,-5-7,-3-5,-9 1,-4 2</inkml:trace>
        </inkml:traceGroup>
        <inkml:traceGroup>
          <inkml:annotationXML>
            <emma:emma xmlns:emma="http://www.w3.org/2003/04/emma" version="1.0">
              <emma:interpretation id="{FEF03323-5BA2-4275-A308-C3A72A71759D}" emma:medium="tactile" emma:mode="ink">
                <msink:context xmlns:msink="http://schemas.microsoft.com/ink/2010/main" type="inkWord" rotatedBoundingBox="21361,13532 21902,12991 22269,13358 21729,13900"/>
              </emma:interpretation>
              <emma:one-of disjunction-type="recognition" id="oneOf1">
                <emma:interpretation id="interp5" emma:lang="en-US" emma:confidence="0.5">
                  <emma:literal>*'s</emma:literal>
                </emma:interpretation>
                <emma:interpretation id="interp6" emma:lang="en-US" emma:confidence="0">
                  <emma:literal>*s</emma:literal>
                </emma:interpretation>
                <emma:interpretation id="interp7" emma:lang="en-US" emma:confidence="0">
                  <emma:literal>*n</emma:literal>
                </emma:interpretation>
                <emma:interpretation id="interp8" emma:lang="en-US" emma:confidence="0">
                  <emma:literal>*sy</emma:literal>
                </emma:interpretation>
                <emma:interpretation id="interp9" emma:lang="en-US" emma:confidence="0">
                  <emma:literal>*so</emma:literal>
                </emma:interpretation>
              </emma:one-of>
            </emma:emma>
          </inkml:annotationXML>
          <inkml:trace contextRef="#ctx0" brushRef="#br0" timeOffset="-17819">8289 3959,'-4'0,"-5"0,-7 0,-3 0,-2 0,-8 0,-6 0,-1 0,-3 0,-3 4,1 1,3 5,5-1,8 4,3 3,10-1,11-3,10 0,8 3,5-2,2-2,3-8,-1-5,-3-5,-7-10,-1-3,-4 0,-7 0,-10 6,-6 5,-6 4,-4 6,-7 12,-3 12,1 10,0-1,3-2,5-3,11-5,19-8,23-6,8-14,8-12,-1-11,-4 2,-8 0,-11-1,-12 6,-12 5,-7 2,-5-3,-4 0,-5 0,0 4,-6 4,-3 4,-2 9,-5 22,-5 19,-2 13,3 5,8-4,9-8,28-17,28-23,18-17,10-12,-2-4,-6-1,-11-2,-13-6,-10 0,-8-5,-6 0,-2 2,-3 2,1 2,-5 7,-4 6,-1 10,2 16,-1 4,-5 10,3 3,6-2,26-17,26-24,18-20,6-13,-8-3,-15 0,-27 5,-30 5,-29 7,-17 9,-2 8,4 8,8 5,8 4,9 6,12 11,7 10,7 9,3 4,2-2,1-2,0-3,4-12,9-12,10-13,2-10,-1-5,-8 0,-16 8,-16 17,-14 22,-12 18,-1 6,5-3,8-4,19-9,14-17,10-9,3-11,-2-10,-3-7,-4-4,-4-2,-2 7,2 7,12-4,13-15,4-11,2-3,-7-2,-2 3,-12 8,-16 10,-20 10,-15 7,-5 5,0 8,2 1,9 6,8 3,9 5,11-2,9-4,4 1,0 0,2 3,4-2,2-3,2-5,3 2,0-2,0-3,1-1,-4-5,-2-8,-3-6,-13 0,-20 2,-20 4,-11 6,-6 10,2 10,6 7,6 0,10 0,11 0,8-1,9-3,15-6,5 0,6-4,5-3,1-2,0-6,-2-12,0-12,-3-1,1-6,-5 0,-7 9,0 13,-4 11,2 11,2 3,3-2,7-1,3-13,-2-10,-5-11,-16-2,-16-1,-13 4,-13 1,-7 5,0 3,4 5,8 8,10 7,13 3,17 3,10 0,4 1,-7-1,-10-5,-5-5,2-6,3-1,8-1,4 1,4 0,3 6,1 1,1 1,1 3,0 1,-1-2,-1 3,1-1,-4 2,-6 4,-6 3,-3 3,-13 2,-3 1,-5-4,-1 0,0 0,-3-4,2 0,1-2,-2-5,-2-2,-2-4,-1-1,-1-2,0-1,3-4,6-5,13-5,8-5,7 2,4 3,5 5,2 4,-3 7,-5-1,-1 0,-3-5,-4-5,-7-1,-8 9,-7 6,-5 1,-4 1,3-1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14.105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67C72877-D3A1-4743-9A3E-C0F14100792B}" emma:medium="tactile" emma:mode="ink">
          <msink:context xmlns:msink="http://schemas.microsoft.com/ink/2010/main" type="inkDrawing" rotatedBoundingBox="16443,10816 27337,14788 27003,15705 16109,11733" semanticType="callout" shapeName="Other">
            <msink:sourceLink direction="with" ref="{887D68CA-5950-4FCF-8ED7-30EABC7168DE}"/>
            <msink:sourceLink direction="with" ref="{3C712B1A-8508-48B9-9D79-EA98E8DD1F33}"/>
          </msink:context>
        </emma:interpretation>
      </emma:emma>
    </inkml:annotationXML>
    <inkml:trace contextRef="#ctx0" brushRef="#br0">4763 2846,'0'5,"5"4,4 2,2 2,-2 4,3-1,7 1,8-3,9 1,2 2,2 1,0 4,-4-4,0 0,-1 1,-2 2,0 0,4-2,0 0,1-5,3 1,-6 1,0 3,2-2,-1-1,2 3,-2 1,-3 1,3 3,1-5,4 0,8 4,7 3,7 6,1 4,-3 6,-2-5,-4-5,-2 1,-7-1,-2-2,-1 2,1-4,-3-2,0 1,1 2,-2-1,0 0,2-2,6-4,-1 1,4-2,2-1,-4 0,1 1,6 2,5-5,-3 0,1-3,-2-5,-2-3,7 1,4-1,8-2,1 3,-2 0,1-2,-5 3,-5 0,-2-3,-3 4,2-2,1 3,5 3,-6 5,-6-3,2 1,-2 2,2-3,2 1,1-3,-5-4,-3 1,2 2,-5 4,3 2,0 3,-4 1,2 2,0-1,5 1,9 5,4 0,4 4,16 5,11 7,11 6,13 0,7-3,-3-2,-1-5,1 4,-3-8,1 8,2-1,2 2,-10-9,-27-6,-17-8,5-1,25 18,29 17,20 17,1 2,-2-2,-9-11,-13-11,-17-11,-11-9,-9-5,-10-3,-2 2,-6 1,-8-5,-4-2,-4 0,-3-4,-4 0,2-4,-1-4,4-2,4-4,4-2,8-1,6 0,8-1,1 4,10 2,-3 0,-1-1,-6 3,1 0,-8 3,-6 5,-2 3,-6 3,-6 2,-2 1,3 1,2 5,-2 4,2 6,1 4,-2 3,-7-2,-6-5,-6-6,-4-3,-8-3,-6-8,1 4,-4 0,6 0,6 5,5 10,10 6,2 0,2-8,-6-1,-1-4,-5-3,-6-1,-1-6,-7-7</inkml:trace>
    <inkml:trace contextRef="#ctx0" brushRef="#br0" timeOffset="4020">5544 2919,'-4'0,"-1"-4,-4-6,-10-5,-9 0,-12-2,-12-1,-5-3,3-1,6-2,7 4,6 4,7 7,1 3,3 4,1 1,0 2,0 0,-1-1,0 1,0 0,1 0,-1-1,3 4,2 1,4 9,0 18,-1 24,2 24,-1 23,-2 11,2-3,4-10,3-15,3-18,3-16,1-12,2-15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30.430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D7FEF5AB-E72B-4172-A244-93537BD1D970}" emma:medium="tactile" emma:mode="ink">
          <msink:context xmlns:msink="http://schemas.microsoft.com/ink/2010/main" type="writingRegion" rotatedBoundingBox="21472,9936 21964,9713 22081,9969 21589,10192"/>
        </emma:interpretation>
      </emma:emma>
    </inkml:annotationXML>
    <inkml:traceGroup>
      <inkml:annotationXML>
        <emma:emma xmlns:emma="http://www.w3.org/2003/04/emma" version="1.0">
          <emma:interpretation id="{AC876AFF-3385-46AB-B978-03A15F32B87D}" emma:medium="tactile" emma:mode="ink">
            <msink:context xmlns:msink="http://schemas.microsoft.com/ink/2010/main" type="paragraph" rotatedBoundingBox="21472,9936 21964,9713 22081,9969 21589,101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021826-280E-4F7F-85FD-44B1EA565219}" emma:medium="tactile" emma:mode="ink">
              <msink:context xmlns:msink="http://schemas.microsoft.com/ink/2010/main" type="line" rotatedBoundingBox="21472,9936 21964,9713 22081,9969 21589,10192"/>
            </emma:interpretation>
          </emma:emma>
        </inkml:annotationXML>
        <inkml:traceGroup>
          <inkml:annotationXML>
            <emma:emma xmlns:emma="http://www.w3.org/2003/04/emma" version="1.0">
              <emma:interpretation id="{ED35B30A-F4C2-470E-8BCF-105A7373974C}" emma:medium="tactile" emma:mode="ink">
                <msink:context xmlns:msink="http://schemas.microsoft.com/ink/2010/main" type="inkWord" rotatedBoundingBox="21472,9936 21964,9713 22081,9969 21589,10192">
                  <msink:destinationLink direction="to" ref="{E376E6A7-26F5-4CF1-9B9D-166C4AE8A532}"/>
                  <msink:destinationLink direction="with" ref="{47005202-35D2-45B3-848C-88CA052BF757}"/>
                </msink:context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@</emma:literal>
                </emma:interpretation>
                <emma:interpretation id="interp2" emma:lang="en-US" emma:confidence="0">
                  <emma:literal>o</emma:literal>
                </emma:interpretation>
                <emma:interpretation id="interp3" emma:lang="en-US" emma:confidence="0">
                  <emma:literal>a</emma:literal>
                </emma:interpretation>
                <emma:interpretation id="interp4" emma:lang="en-US" emma:confidence="0">
                  <emma:literal>8</emma:literal>
                </emma:interpretation>
              </emma:one-of>
            </emma:emma>
          </inkml:annotationXML>
          <inkml:trace contextRef="#ctx0" brushRef="#br0">6460 2789,'-4'0,"-6"-4,-1-7,-3-3,-3-5,1 5,4 10,8 4,8 3,4-3,5-11,4-1,-1-5,-2-3,-10 2,-8 3,-7 6,-7 3,-9 3,-2 2,2 6,2 0,5 6,6 4,6-5,0-4,0 2,12 2,8 5,6 0,8-4,10-2,4-12,6-10,-5-10,-11-10,-10-3,-7-1,-12 8,-14 11,-3 14,-5 20,-2 15,-1 11,2 6,6 0,2-17,-2-23,-2-11,-2-14,-1-9,-2 1,11 4,12 6,11 5,2 1,-4 1,-8 3,-8 5,-4 8,1 6,6 1,8-3,7-2,2-8,-1-7,-3-9,-3-5,-2-3,-6 2,-8 4,-5 4,-4 9,0 14,4 9,9 8,9 5,8-4,8-7,2-3,4-4,1-5,0-4,-4-8,-2-12,-4-6,-1-6,-2-1,-9 3,-12 7,-9 5,-3 9,4 10,3 6,9 3,5 2,5-2,8-4,0-8,-2-9,-7-7,-9-7,-7-3,-7 1,-4 5,-10 5,-13 4,-3 4,-1 5,4 17,0 16,8 10,12 7,12-2,27-10,22-10,22-16,13-22,3-18,-6-13,-16-4,-15 1,-16 4,-14 4,-14 7,-8 6,2 5,6 5,10 5,9 4,0 6,-16 1,-21 6,-14 0,-5-2,-3-2,6 1,10 4,15 0,14-2,8-7,-2-4,-2-6,4-2,4 1,9 2,6 1,2 2,1 2,0 0,-6-3,-5-5,-6-6,-5-4,-8 2,-7 2,-2 10,4 4,8 3,13 1,6 0,-7-1,-18 1,-21-2,-11-1,-2 0,9 0,18 4,15 6,11 1,8-2,-5-2,-4-2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45.172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47005202-35D2-45B3-848C-88CA052BF757}" emma:medium="tactile" emma:mode="ink">
          <msink:context xmlns:msink="http://schemas.microsoft.com/ink/2010/main" type="inkDrawing" rotatedBoundingBox="17230,15589 23521,6419 24385,7012 18093,16182" semanticType="callout" shapeName="Other">
            <msink:sourceLink direction="with" ref="{ED35B30A-F4C2-470E-8BCF-105A7373974C}"/>
            <msink:sourceLink direction="with" ref="{3C712B1A-8508-48B9-9D79-EA98E8DD1F33}"/>
          </msink:context>
        </emma:interpretation>
      </emma:emma>
    </inkml:annotationXML>
    <inkml:trace contextRef="#ctx0" brushRef="#br0">5074 10795,'5'0,"8"0,20-9,21-10,4-6,2-4,-9-1,-11 5,-2 3,-4 0,-4 1,2-2,3-7,0-9,3-9,2-10,0-2,0 0,-2 3,-3 1,-4 12,-6 4,0-4,-5 2,0-8,4-13,6-8,7-4,-4 6,-2 11,-7 11,-4 10,-4 1,-7-8,6-13,3-19,3-8,-3-7,-2 8,-7 6,2 4,1 1,8 1,0-1,2 5,0 5,1 8,-4 10,8 0,12-5,7-3,-4 4,-1 0,1-2,2-2,1 4,-7 6,-5 10,-4 2,-4 3,-2-4,1-8,-1-10,5-9,1-8,3-8,3-9,1-2,0-5,2 3,-2-6,3-8,5-20,9-18,16-15,17-14,10 4,-7 19,-10 25,-15 29,-17 25,-14 24,-11 16,-2 7,34-13,73-39,44-8,-2 10,-30 9,-31 2,-20-2,-14-3,-6 4,-3 2,0 0,-6 3,-6 1,-2 2,-3-3,4-4,4-14,7-11,12-21,15-25,20-28,13-22,3-16,-9 7,-16 20,-20 26,-20 32,-20 32,-14 23,-11 19,-3 14,-1 4,14-14,24-32,37-44,28-32,7-14,-9 12,-15 25,-25 29,-24 25,-16 23,-11 15,-3 10,-6 5,3-4,12-10,13-11,12-13,2-6,-5 1,-7 10,-10 8,-12 6,-8 8</inkml:trace>
    <inkml:trace contextRef="#ctx0" brushRef="#br0" timeOffset="4715">5148 10404,'0'4,"0"11,0 9,0 6,0 2,0-1,0-1,0-1,0-3,0 0,0-1,4-5,2-1,-1 0,3 1,1 1,-2 1,3-3,3-4,3-6,8-4,12-6,13-4,-2-5,-6-5,-5 1,-4-3,0 2,4-4,3-7,12-13,23-19,10-9,0 3,-11 12,-17 12,-14 12,-15 10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46.737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E376E6A7-26F5-4CF1-9B9D-166C4AE8A532}" emma:medium="tactile" emma:mode="ink">
          <msink:context xmlns:msink="http://schemas.microsoft.com/ink/2010/main" type="inkDrawing" rotatedBoundingBox="23452,6894 24154,6838 24202,7444 23501,7501" semanticType="callout" shapeName="Other">
            <msink:sourceLink direction="to" ref="{ED35B30A-F4C2-470E-8BCF-105A7373974C}"/>
          </msink:context>
        </emma:interpretation>
      </emma:emma>
    </inkml:annotationXML>
    <inkml:trace contextRef="#ctx0" brushRef="#br0">7224 1795,'-8'5,"-16"4,-19 11,-28 8,-28 9,-12 6,4 0,16-7,19-10,27-9,32-8,27-6,16-2,7-2,0-1,-1 0,2 1,2 0,11-5,10-3,2-6,0-4,-9 0,-11 1,-11 3,-9-1,-10-1,-5-2,-2 10,-1 19,-1 29,-3 25,1 17,-2 4,4-9,2-12,-2-15,0-14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5:59.824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5847 3120,'-4'4,"-10"6,-3 9,-5 6,-9 3,-3 4,-3 1,3 4,5 0,2-3,2 1,5-1,2 2,-1-1,4-2,4-2,4-3,3-3,2 0,2 0,9-5,7-6,1-1,1-3,3 2,0-2,-1 1,-2 0,5-3,4 2,0-1,4 2,1-1,-1-2,0 3,1-2,4-2,5-2,-2-3,-2 0,-4-1,-7-5,-8-11,-3-14,-5-7,1-9,-1-7,-3 3,-2 5,-3 6,-1 5,-5 5,-5 5,-3 5,-2 3,1 2,-2-2,-2 2,-2 2,-3 5,-1 1,-5 4,-2 0,-5 2,1-1,0 0,0 5,-1 6,7 4,4 4,2 7,4 4,6 4,4 2,4-3,3 3,1-1,1-3,0-2,0-2,0-2,0-1,3-5,6-5,8-3,7-1,7-4,6-3,1-1,-2-3,-4 0,-2 0,-3 0,2-1,1 0,-6-7,2-12,0-10,-5-4,-5-1,-6-2,-5 0,-4 3,-2-1,0 1,-1 2,0 2,-5-1,0 0,-4 4,-4 4,-4 2,-3 3,-6 6,-3 4,-5 4,0 3,2 5,-3 6,2 6,6 9,3 7,3 4,4 3,6 3,0 4,3 1,2 2,3 0,2-4,1-5,1-5,1-5,-1 1,1 0,-1 2,0 0,4-6,6-7,5-3,0 0,6-3,8-4,2-4,1-2,-1-3,-2-1,-1 0,-2-1,0-3,-6-7,-1-13,-1-10,-2-13,-5-6,-3-3,-4 4,-2 0,-2-2,0 5,-1 8,0 1,-3 8,-3 5,-2 3,-6 2,-2 4,-5 5,-1 5,-1 0,-6 1,0 2,-5-3,0 0,1 3,4 0,1 7,-1 14,-5 13,-1 19,2 17,3 10,6-3,8-5,7-7,4-9,4-9,6-7,7-6,10-7,9-4,4-5,9-4,9-4,4-3,2-2,2-9,0-7,-11-4,-9-5,-11-1,-7 0,-7-1,-5-2,-6-7,-3 0,-2-2,1-4,-2-2,1 2,-4 4,-1 3,-8 2,-10 4,-5 3,-6 8,-1 5,6 1,3 3,3 3,0 2,-3 6,-1 16,-5 16,0 20,5 4,3 5,6 1,6-8,6-4,4-7,5-11,16-8,14-2,8-4,8-3,-3-6,2-3,-5-4,-4-4,-5-4,-1-6,0-14,-1-16,-7-9,-7-8,-7-8,-4-4,-5 0,-1 4,-5 5,-6 9,-5 8,-5 8,-1 9,-7 5,-2 7,1 5,-1 4,3 3,1 2,5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6:23.895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0F8EC120-77C8-40D4-8586-CB582EDFC768}" emma:medium="tactile" emma:mode="ink">
          <msink:context xmlns:msink="http://schemas.microsoft.com/ink/2010/main" type="inkDrawing" rotatedBoundingBox="21494,4709 21846,6677 21269,6780 20916,4812" semanticType="verticalRange" shapeName="Other">
            <msink:sourceLink direction="with" ref="{F7DB2B5E-7A01-4513-AA6E-287B590DD11E}"/>
            <msink:sourceLink direction="with" ref="{B596CAE1-46BB-429D-91ED-9171B3CCD55C}"/>
            <msink:sourceLink direction="with" ref="{B49B951A-D005-4958-8A2C-FE3EF854E192}"/>
          </msink:context>
        </emma:interpretation>
      </emma:emma>
    </inkml:annotationXML>
    <inkml:trace contextRef="#ctx0" brushRef="#br0">5905 1290,'17'0,"13"0,6 0,6 8,11 11,11 12,4 6,-2 4,-6-3,-9 2,-5 5,-5 5,-6 0,-9 2,-4 3,-7 2,-2 2,-1 1,-5 2,2 3,-1 6,-3 5,-1-7,3-3,0 1,-2-9,-1-4,0-8,-4-8,1-1,-1 1,0-2,0-3,0 1,-1 4,-3 2,-1 0,-1-3,-2-4,-5-7,1 0,-8 0,-6-1,-13 4,-4-3,-2-2,-2 0,7 0,5-5,6-2,3-2,6-5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7:36.579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CE8BF5B4-3B6E-430C-ACD0-4FA890C33813}" emma:medium="tactile" emma:mode="ink">
          <msink:context xmlns:msink="http://schemas.microsoft.com/ink/2010/main" type="inkDrawing" rotatedBoundingBox="8424,11475 23496,11471 23497,11944 8425,11947" semanticType="underline" shapeName="Other">
            <msink:sourceLink direction="with" ref="{08EFBFFB-E961-479F-B1BE-74AEA8EA401F}"/>
            <msink:destinationLink direction="with" ref="{26559BC6-D32F-488A-909B-A61048F9D540}"/>
          </msink:context>
        </emma:interpretation>
      </emma:emma>
    </inkml:annotationXML>
    <inkml:trace contextRef="#ctx0" brushRef="#br0">2779 3325,'0'-8,"4"-3,10 1,10 1,11 2,6 4,9 1,0 1,1 1,-1 1,4-1,0 1,1-1,-2 0,3 0,0 0,7 0,10 0,13 0,8-4,1-1,1-1,-3-2,-10-1,-10 2,-5 2,-2 1,0-1,6-2,7 2,8 1,-1-3,13 0,8-3,7 0,9-3,5-2,10-4,10 2,22 0,18-2,12-6,0 1,-17 2,-19 3,-17 5,-12 6,-8 3,-2 3,-9 2,-7 1,-7 0,2 0,2 0,5-1,12 5,7 0,5 5,14 4,17 0,24-3,12 1,14-1,27-3,35-2,29-3,24-1,27-2,26 0,24-1,-25 17,-74 6,-80-2,-67-3,-28-5,5-5,20-3,13-2,5 3,3 0,-2 3,-9 5,-4 4,-15 4,-11-3,-8 1,-11 1,4 5,10 3,20 0,11-4,21-6,24-6,34-6,26-19,16-22,1-20,-10-13,-23-4,-27 10,-34 13,-34 13,-44 13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6:25.883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E64E35A1-1C1A-49B6-AC57-377CBA22CBE0}" emma:medium="tactile" emma:mode="ink">
          <msink:context xmlns:msink="http://schemas.microsoft.com/ink/2010/main" type="writingRegion" rotatedBoundingBox="8640,4762 21499,5071 21202,17434 8343,17125"/>
        </emma:interpretation>
      </emma:emma>
    </inkml:annotationXML>
    <inkml:traceGroup>
      <inkml:annotationXML>
        <emma:emma xmlns:emma="http://www.w3.org/2003/04/emma" version="1.0">
          <emma:interpretation id="{4F4390F5-D94B-4FC5-8961-7CAD7FE4EF95}" emma:medium="tactile" emma:mode="ink">
            <msink:context xmlns:msink="http://schemas.microsoft.com/ink/2010/main" type="paragraph" rotatedBoundingBox="11504,3992 13832,5753 12217,7888 9889,612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B0627B8-2B5A-4C9C-891B-CC15AFF687F8}" emma:medium="tactile" emma:mode="ink">
              <msink:context xmlns:msink="http://schemas.microsoft.com/ink/2010/main" type="inkBullet" rotatedBoundingBox="9888,6093 10547,6047 10549,6083 9891,6129"/>
            </emma:interpretation>
            <emma:one-of disjunction-type="recognition" id="oneOf0">
              <emma:interpretation id="interp0" emma:lang="en-US" emma:confidence="0">
                <emma:literal>_</emma:literal>
              </emma:interpretation>
              <emma:interpretation id="interp1" emma:lang="en-US" emma:confidence="0">
                <emma:literal>-</emma:literal>
              </emma:interpretation>
              <emma:interpretation id="interp2" emma:lang="en-US" emma:confidence="0">
                <emma:literal>~</emma:literal>
              </emma:interpretation>
              <emma:interpretation id="interp3" emma:lang="en-US" emma:confidence="0">
                <emma:literal>•</emma:literal>
              </emma:interpretation>
              <emma:interpretation id="interp4" emma:lang="en-US" emma:confidence="0">
                <emma:literal>.</emma:literal>
              </emma:interpretation>
            </emma:one-of>
          </emma:emma>
        </inkml:annotationXML>
        <inkml:trace contextRef="#ctx0" brushRef="#br0">1991-3548,'0'-4,"5"-1,4-5,11 0,12 3,11 0,6 3,-2 2,-4 1,-6 1,-5 0,-3 0,-2 1,-3-1,4-3,0-3,1 0,-1 2,-1 1,-1 2,-1 0,-1 0,1 1,-5 0</inkml:trace>
      </inkml:traceGroup>
      <inkml:traceGroup>
        <inkml:annotationXML>
          <emma:emma xmlns:emma="http://www.w3.org/2003/04/emma" version="1.0">
            <emma:interpretation id="{B49B951A-D005-4958-8A2C-FE3EF854E192}" emma:medium="tactile" emma:mode="ink">
              <msink:context xmlns:msink="http://schemas.microsoft.com/ink/2010/main" type="line" rotatedBoundingBox="11848,4252 13832,5753 12583,7404 10599,5904">
                <msink:destinationLink direction="with" ref="{0F8EC120-77C8-40D4-8586-CB582EDFC76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102DE49-F4A1-40F8-9FFE-7E5865987507}" emma:medium="tactile" emma:mode="ink">
                <msink:context xmlns:msink="http://schemas.microsoft.com/ink/2010/main" type="inkWord" rotatedBoundingBox="11848,4252 13832,5753 12583,7404 10599,5904"/>
              </emma:interpretation>
              <emma:one-of disjunction-type="recognition" id="oneOf1">
                <emma:interpretation id="interp5" emma:lang="en-US" emma:confidence="0">
                  <emma:literal>x</emma:literal>
                </emma:interpretation>
                <emma:interpretation id="interp6" emma:lang="en-US" emma:confidence="0">
                  <emma:literal>t</emma:literal>
                </emma:interpretation>
                <emma:interpretation id="interp7" emma:lang="en-US" emma:confidence="0">
                  <emma:literal>X</emma:literal>
                </emma:interpretation>
                <emma:interpretation id="interp8" emma:lang="en-US" emma:confidence="0">
                  <emma:literal>e</emma:literal>
                </emma:interpretation>
                <emma:interpretation id="interp9" emma:lang="en-US" emma:confidence="0">
                  <emma:literal>+</emma:literal>
                </emma:interpretation>
              </emma:one-of>
            </emma:emma>
          </inkml:annotationXML>
          <inkml:trace contextRef="#ctx0" brushRef="#br0" timeOffset="2437">3065-4256,'4'0,"14"-4,12-6,5-1,-3-2,-3 0,-3 2,4 4,0 3,-1 2,-1 1,-1 1,-2 1,5-1,-4 5,-2 5,-1 1,-4 3,-1 3,-5 3,-3 2,-4 5,-3 8,-2 9,3 5,1 8,0 10,-2-2,-1-4,0-4,-5-2,-7-9,-5-10,0-8,-6-4,-4-2,0-6,-3 0,2 1,-4 2,-2-3,6 0,-2-2,0 0,5 2,2-1,0-4,13-3,19-4,29-2,29-1,18-1,9-1,-10 1,-15-1,-14 1,-14-1,-10 1,-6 0,-3 0,-3 0,1 0,-1-4,2-2,0 1,-4 1</inkml:trace>
          <inkml:trace contextRef="#ctx0" brushRef="#br0" timeOffset="-4719">4750-4818,'-4'4,"-5"2,-7 3,-3 5,-7 8,-8 9,-6-2,0 4,-2 0,2 2,3-5,9 2,5 3,1 4,6 3,0-4,4-2,3-2,3 1,4 4,1-2,1-2,0-3,1 1,0 3,-1 0,0 3,1-3,-1 2,0 7,4 0,6 0,5 1,4 6,3 6,-2 1,-5 7,0 5,1-1,2-4,7-1,2-3,6-9,5-4,4-3,8 0,3-4,2-5,-1-5,-1-8,-5-7,-3-7,-5-6,-5-3,-8-2</inkml:trace>
        </inkml:traceGroup>
      </inkml:traceGroup>
    </inkml:traceGroup>
    <inkml:traceGroup>
      <inkml:annotationXML>
        <emma:emma xmlns:emma="http://www.w3.org/2003/04/emma" version="1.0">
          <emma:interpretation id="{C3DB26D9-D2EE-4D58-96AD-B90A0D79223B}" emma:medium="tactile" emma:mode="ink">
            <msink:context xmlns:msink="http://schemas.microsoft.com/ink/2010/main" type="paragraph" rotatedBoundingBox="8533,9504 21389,9880 21344,11421 8488,110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EFBFFB-E961-479F-B1BE-74AEA8EA401F}" emma:medium="tactile" emma:mode="ink">
              <msink:context xmlns:msink="http://schemas.microsoft.com/ink/2010/main" type="line" rotatedBoundingBox="8533,9504 21389,9880 21344,11421 8488,11046">
                <msink:destinationLink direction="with" ref="{CE8BF5B4-3B6E-430C-ACD0-4FA890C3381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90BADF93-E71F-4925-8806-CD109E62CF5F}" emma:medium="tactile" emma:mode="ink">
                <msink:context xmlns:msink="http://schemas.microsoft.com/ink/2010/main" type="inkWord" rotatedBoundingBox="8516,10069 9391,10095 9364,11006 8489,10980">
                  <msink:destinationLink direction="with" ref="{26559BC6-D32F-488A-909B-A61048F9D540}"/>
                </msink:context>
              </emma:interpretation>
              <emma:one-of disjunction-type="recognition" id="oneOf2">
                <emma:interpretation id="interp10" emma:lang="en-US" emma:confidence="1">
                  <emma:literal>+</emma:literal>
                </emma:interpretation>
                <emma:interpretation id="interp11" emma:lang="en-US" emma:confidence="0">
                  <emma:literal>t</emma:literal>
                </emma:interpretation>
                <emma:interpretation id="interp12" emma:lang="en-US" emma:confidence="0">
                  <emma:literal>#</emma:literal>
                </emma:interpretation>
                <emma:interpretation id="interp13" emma:lang="en-US" emma:confidence="0">
                  <emma:literal>f</emma:literal>
                </emma:interpretation>
                <emma:interpretation id="interp14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66015">1136 408,'0'4,"0"6,0 5,0 4,0 3,0 14,4 19,2 19,-1 19,3 9,1 1,-2-5,-2-12,-2-15,-1-15,-1-15,-1-13</inkml:trace>
          <inkml:trace contextRef="#ctx0" brushRef="#br0" timeOffset="67093">599 995,'4'0,"10"0,10 0,7 0,5 0,1 0,-2 0,2 0,2 0,3 0,12 0,8 0,2 0,0 0,-9 0,-9 0,-7 0,-7 0,-5 0,-2 0,-6-5,-2 0,0 0,3-4,0-4,-3 1</inkml:trace>
        </inkml:traceGroup>
        <inkml:traceGroup>
          <inkml:annotationXML>
            <emma:emma xmlns:emma="http://www.w3.org/2003/04/emma" version="1.0">
              <emma:interpretation id="{109128AE-8F76-4015-9F5C-13137086EBB0}" emma:medium="tactile" emma:mode="ink">
                <msink:context xmlns:msink="http://schemas.microsoft.com/ink/2010/main" type="inkWord" rotatedBoundingBox="11086,9579 21389,9880 21344,11421 11041,11120"/>
              </emma:interpretation>
              <emma:one-of disjunction-type="recognition" id="oneOf3">
                <emma:interpretation id="interp15" emma:lang="en-US" emma:confidence="0">
                  <emma:literal>-12×-4=12</emma:literal>
                </emma:interpretation>
                <emma:interpretation id="interp16" emma:lang="en-US" emma:confidence="0">
                  <emma:literal>-12×-412=12</emma:literal>
                </emma:interpretation>
                <emma:interpretation id="interp17" emma:lang="en-US" emma:confidence="0">
                  <emma:literal>-12×-42=12</emma:literal>
                </emma:interpretation>
                <emma:interpretation id="interp18" emma:lang="en-US" emma:confidence="0">
                  <emma:literal>-12×-422=12</emma:literal>
                </emma:interpretation>
                <emma:interpretation id="interp19" emma:lang="en-US" emma:confidence="0">
                  <emma:literal>-12×-421=12</emma:literal>
                </emma:interpretation>
              </emma:one-of>
            </emma:emma>
          </inkml:annotationXML>
          <inkml:trace contextRef="#ctx0" brushRef="#br0" timeOffset="4557">4360-30,'0'-4,"0"2,0 11,0 20,0 17,0 13,0 10,0-4,0-7,0-11,0-9,0-2,0-3,0 1,4-1,2 2,-2 3,1 0,-2-3,-1 1,3 7,5 8,5 9,4 2,3 2,2-4,-4-9,-4-10,-5-6,-5-10</inkml:trace>
          <inkml:trace contextRef="#ctx0" brushRef="#br0" timeOffset="7236">4873 237,'0'-4,"0"-6,4-1,6-3,5-2,4 0,3 4,2 3,1 4,1 2,-1 2,0 1,1 1,-2 0,0-1,1 0,0 1,3-1,2 0,0 0,-1 0,-2 0,-5 4,-6 6,-6 9,-5 6,-3 2,-2 2,-1-1,0-1,0 0,-1-2,2 5,0 0,-4 4,-7 8,-3 2,-10 1,1 2,-1 0,0-7,0-6,4-1,0-1,-3 0,-6 6,-8 3,-5 3,1-2,2-3,17-9,20-10,28-7,24-6,14-6,3-5,0-3,-9 0,-9 1,-10 1,-10-1,-7-1,1 0,2-1,0 0,0 1,0 2,-1 2,-3 1</inkml:trace>
          <inkml:trace contextRef="#ctx0" brushRef="#br0" timeOffset="58129">10270 1117,'4'0,"6"0,9-4,10-5,7-7,8 1,3 3,-5-2,-3 3,-2 2,-5 0,1 0,-1 3,-1-3,1 0,0-2,8 1,9 2,3 2,12 2,5 3,1 0,-4 1,-9 0,-10 1,-9-1,-11 1</inkml:trace>
          <inkml:trace contextRef="#ctx0" brushRef="#br0" timeOffset="60094">12102 213,'0'4,"0"10,0 18,0 18,0 20,0 19,0 23,0 15,0 1,0-9,0-16,0-13,0-14,0-15,0-14,0-11,0-7,0-5,0-2,0-1,0 1,0-4</inkml:trace>
          <inkml:trace contextRef="#ctx0" brushRef="#br0" timeOffset="63095">12566 507,'0'-4,"0"-6,0-5,0-4,5 0,4 5,6 4,4 4,3 3,2 1,6 2,0 1,1 0,-1-1,-6 9,-7 7,-7 4,-4 4,-4 6,-1 5,-3 2,1 3,0-3,0-1,0-4,0-3,1 6,-4 5,-5 1,-2 1,1-3,-1-3,-3-8,0-5,-1-1,2-2,3 5,3 3,-1-1,0 5,3 1,-3-6,0-3,1-1,-2-5,1-1,1 1,2 1,-2-3,0 1,-3-3,0 0,-2-2,0 1,-1 2,6 0,7-9,9-7,7-6,4-4,3-1,3-3,4-2,9 1,4 3,1 5,-2 3,-4 2,0 2,-3 1,-2-3,0-2,4 1,3 0,4-3,-6-4,-5-1,-5 2,-5-2,-5 3,0 1,6 2,5 3,4 1,-1 2,-5 0</inkml:trace>
          <inkml:trace contextRef="#ctx0" brushRef="#br0" timeOffset="8238">5752 433,'12'0,"13"9,15 14,8 8,5 7,0 5,2 9,-2 2,3-3,-4-6,-6-3,-3-4,-5-4,-5-9,-2-7,-9-8</inkml:trace>
          <inkml:trace contextRef="#ctx0" brushRef="#br0" timeOffset="9792">6459 360,'-4'0,"-5"0,-7 0,-7 4,-5 10,-5 14,-2 12,-2 7,-1 3,4-2,7-5,3-6,7-5,1-4,0-2,2-2,0 0,-2 3,-3-3,2 0,4-1,0-5,3 0,2-4</inkml:trace>
          <inkml:trace contextRef="#ctx0" brushRef="#br0" timeOffset="11582">3163 701,'8'-4,"11"-1,7-1,3 2,0 1,0 1,-1 1,-1 1,-1 0,3 0,2 0,2 0,1 0,-1 1,-3-1,-6-4,-3-1,0-1,-1 2,-3-3,4-5,2 1,2 0,-4 0,-1 1,-4 2</inkml:trace>
          <inkml:trace contextRef="#ctx0" brushRef="#br0" timeOffset="15112">6973 751,'9'0,"10"0,15 0,18-4,13-1,7-5,-3 0,-7 2,-8-2,-1 0,-2 3,-1 1,3 3,2-2,-1-2,-1 2,-2 1,-5 1,-2 2,-4 1,-4 0,-6 0,-7-4,-7-2</inkml:trace>
          <inkml:trace contextRef="#ctx0" brushRef="#br0" timeOffset="16505">8463 116,'0'5,"0"12,0 18,0 18,0 13,0 0,0-4,0-8,0-9,0-7,0-8,0-3,0-3,0 0,9-6,6-5,5-5,3-3,3-4,0-1,0-1,4 1,1-2,-1 1,0 1,-7-1</inkml:trace>
          <inkml:trace contextRef="#ctx0" brushRef="#br0" timeOffset="17742">8829 67,'0'9,"0"10,0 15,0 22,0 19,0 4,0 2,0-5,0-7,0-7,0-10,0-5,0-2,0-6,0-4,0-5,0-2,0-3,0-5</inkml:trace>
          <inkml:trace contextRef="#ctx0" brushRef="#br0" timeOffset="19001">9171 677,'0'8,"4"3,2 4,3 7,5 1,4-5,-1 0,-3 0,0 2,1-3,7 0,0 1,1-2,-6-4</inkml:trace>
          <inkml:trace contextRef="#ctx0" brushRef="#br0" timeOffset="20126">9683 653,'-21'38,"-15"24,-9 10,-2 2,-1-1,4-3,5-1,0-5,4-4,2-9,9-8,7-8,6-5,2-5,-2-1,-1 0,4-2,3 5,-3-3,1 4,1 0,2-4</inkml:trace>
          <inkml:trace contextRef="#ctx0" brushRef="#br0" timeOffset="56245">10246 628,'0'-4,"4"-2,18 1,22-3,24 0,22 1,8 1,-6 3,-9 2,-14 0,-15 0,-13 2,-9-1,-2 1,7-1,5 0,5 0,-3 0,-4 0,-6 0,-7 0</inkml:trace>
        </inkml:traceGroup>
      </inkml:traceGroup>
    </inkml:traceGroup>
    <inkml:traceGroup>
      <inkml:annotationXML>
        <emma:emma xmlns:emma="http://www.w3.org/2003/04/emma" version="1.0">
          <emma:interpretation id="{40BD7CF1-940D-4A6E-AD0B-0CFF418587F1}" emma:medium="tactile" emma:mode="ink">
            <msink:context xmlns:msink="http://schemas.microsoft.com/ink/2010/main" type="paragraph" rotatedBoundingBox="11434,12079 19930,12120 19925,13313 11428,1327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2A0F959-8EB7-4802-A51B-56AD4E6B66D7}" emma:medium="tactile" emma:mode="ink">
              <msink:context xmlns:msink="http://schemas.microsoft.com/ink/2010/main" type="inkBullet" rotatedBoundingBox="11430,13017 11980,13015 11981,13054 11430,13055"/>
            </emma:interpretation>
            <emma:one-of disjunction-type="recognition" id="oneOf4">
              <emma:interpretation id="interp20" emma:lang="en-US" emma:confidence="0">
                <emma:literal>_</emma:literal>
              </emma:interpretation>
              <emma:interpretation id="interp21" emma:lang="en-US" emma:confidence="0">
                <emma:literal>-</emma:literal>
              </emma:interpretation>
              <emma:interpretation id="interp22" emma:lang="en-US" emma:confidence="0">
                <emma:literal>~</emma:literal>
              </emma:interpretation>
              <emma:interpretation id="interp23" emma:lang="en-US" emma:confidence="0">
                <emma:literal>•</emma:literal>
              </emma:interpretation>
              <emma:interpretation id="interp24" emma:lang="en-US" emma:confidence="0">
                <emma:literal>.</emma:literal>
              </emma:interpretation>
            </emma:one-of>
          </emma:emma>
        </inkml:annotationXML>
        <inkml:trace contextRef="#ctx0" brushRef="#br0" timeOffset="73665">3530 3340,'8'0,"7"0,10 0,12 0,12 0,11 0,0 0,-3 0,-2 0,-7 0,-8 0,-9 4,-7 1,-7 5,-3-1,-3 0</inkml:trace>
      </inkml:traceGroup>
      <inkml:traceGroup>
        <inkml:annotationXML>
          <emma:emma xmlns:emma="http://www.w3.org/2003/04/emma" version="1.0">
            <emma:interpretation id="{DCC2B039-D3F5-47D4-B741-6DB0B70A2E3D}" emma:medium="tactile" emma:mode="ink">
              <msink:context xmlns:msink="http://schemas.microsoft.com/ink/2010/main" type="line" rotatedBoundingBox="12452,12084 19930,12120 19925,13313 12447,13278"/>
            </emma:interpretation>
          </emma:emma>
        </inkml:annotationXML>
        <inkml:traceGroup>
          <inkml:annotationXML>
            <emma:emma xmlns:emma="http://www.w3.org/2003/04/emma" version="1.0">
              <emma:interpretation id="{04996A7E-DDC8-4CA8-8AFA-80DEA6D6A931}" emma:medium="tactile" emma:mode="ink">
                <msink:context xmlns:msink="http://schemas.microsoft.com/ink/2010/main" type="inkWord" rotatedBoundingBox="12452,12084 14386,12093 14381,13270 12447,13261"/>
              </emma:interpretation>
              <emma:one-of disjunction-type="recognition" id="oneOf5">
                <emma:interpretation id="interp25" emma:lang="en-US" emma:confidence="1">
                  <emma:literal>SX</emma:literal>
                </emma:interpretation>
                <emma:interpretation id="interp26" emma:lang="en-US" emma:confidence="0">
                  <emma:literal>5×</emma:literal>
                </emma:interpretation>
                <emma:interpretation id="interp27" emma:lang="en-US" emma:confidence="0">
                  <emma:literal>5X</emma:literal>
                </emma:interpretation>
                <emma:interpretation id="interp28" emma:lang="en-US" emma:confidence="0">
                  <emma:literal>5x</emma:literal>
                </emma:interpretation>
                <emma:interpretation id="interp29" emma:lang="en-US" emma:confidence="0">
                  <emma:literal>[X</emma:literal>
                </emma:interpretation>
              </emma:one-of>
            </emma:emma>
          </inkml:annotationXML>
          <inkml:trace contextRef="#ctx0" brushRef="#br0" timeOffset="77263">5459 2412,'-4'0,"-6"0,-5 0,-8 0,-4 0,-3 0,1 0,1 0,-8 0,-10 0,-13 4,-10 2,-5 3,1 1,14 3,12-2,10-2,7-2,5-3,2-2,2-1,-2-1,2-1,-3 1,1-1,3 5,6 5,4 10,5 10,3 12,5 8,4 0,-1-5,3-5,0-6,3-8,4-4,3-6,2-5,2-5,1-2,1-2,4-2,2-1,7 1,11 1,0-5,0-2,-3 2,-6 1,-6 1,0 1,2 1,0 0,2 1,-2 1,2-1,2 0,-1 5,-3 5,-8 9,-5 2,-1 4,-6 8,-4 1,-4 1,-5-3,2-3,1-1,-2-2,-1-1,0-1,-3 0,1 5,-1-1,0 2,-1-1,-3-2,-10 3,-6-3,-1-2,0-6,4-2,-1-3,-4 0,1 1,0-2,0 3,-2-4,0-3,-1-2,-4-3,-6-3,-2-1,3 0,1-1,2 1,3 0,2-1,-1 1,2 0,0-1,0 1,0 0,0 0,0-4,4-6,-3 0,-2-4,-1-2,1 0,-1 3,5 5</inkml:trace>
          <inkml:trace contextRef="#ctx0" brushRef="#br0" timeOffset="78578">5801 2851,'4'0,"2"4,3 6,1 9,7 6,8 6,17 11,14 11,14 9,7 1,0-1,-10-10,-16-11,-12-13,-10-5,-9-4,-3-5,-6 0,1-4,1-2,-1-3</inkml:trace>
          <inkml:trace contextRef="#ctx0" brushRef="#br0" timeOffset="80103">6485 2802,'-5'0,"-4"0,-2 4,2 6,-2 5,-4 12,-3 11,2 2,-2-2,4 2,4-2,3-3,-1-4,0 1,-2 0,1-2,-3 3,1-1,-2-1,2-2,-2-6,1-2,4-1,-3-4,-2-5,1 1,-3-3,3 2,-2 3,-3-1,-1 1,-3 4,2-3</inkml:trace>
        </inkml:traceGroup>
        <inkml:traceGroup>
          <inkml:annotationXML>
            <emma:emma xmlns:emma="http://www.w3.org/2003/04/emma" version="1.0">
              <emma:interpretation id="{E3BD9595-79A2-4B1A-B69D-CC1FE5CA8C54}" emma:medium="tactile" emma:mode="ink">
                <msink:context xmlns:msink="http://schemas.microsoft.com/ink/2010/main" type="inkWord" rotatedBoundingBox="16463,12129 19930,12146 19925,13313 16458,13297"/>
              </emma:interpretation>
              <emma:one-of disjunction-type="recognition" id="oneOf6">
                <emma:interpretation id="interp30" emma:lang="en-US" emma:confidence="0.5">
                  <emma:literal>=20</emma:literal>
                </emma:interpretation>
                <emma:interpretation id="interp31" emma:lang="en-US" emma:confidence="1">
                  <emma:literal>= 20</emma:literal>
                </emma:interpretation>
                <emma:interpretation id="interp32" emma:lang="en-US" emma:confidence="0">
                  <emma:literal>E 20</emma:literal>
                </emma:interpretation>
                <emma:interpretation id="interp33" emma:lang="en-US" emma:confidence="0">
                  <emma:literal>• 20</emma:literal>
                </emma:interpretation>
                <emma:interpretation id="interp34" emma:lang="en-US" emma:confidence="0">
                  <emma:literal>•Y 20</emma:literal>
                </emma:interpretation>
              </emma:one-of>
            </emma:emma>
          </inkml:annotationXML>
          <inkml:trace contextRef="#ctx0" brushRef="#br0" timeOffset="84205">8561 2998,'0'-4,"4"-1,6-1,5 2,8 1,17 1,10 1,9 0,2 1,-4-4,-8-1,-8 0,-12 1</inkml:trace>
          <inkml:trace contextRef="#ctx0" brushRef="#br0" timeOffset="85342">8586 3438,'4'0,"6"0,5 0,4 0,7 0,4 0,1 0,-2 0,0 0,-2 0,-1 0,-1 0,0 0,-1 0,0 0,1 0,-1 0,-4 0</inkml:trace>
          <inkml:trace contextRef="#ctx0" brushRef="#br0" timeOffset="88622">10076 2778,'0'-4,"0"-6,5-5,4-4,6 1,0-1,2 4,-3-1,1 3,3 4,1 2,-1 0,-2 0,-1-3,-5-3,1 0,7-2,8-2,0-3,4 2,1 5,-5-1,-3 3,-1 3,1 3,-1 7,-3 6,-2 7,-2 4,-5 4,-4 2,-2 5,-3 1,-1 4,-1 0,1-1,-1 1,1-2,-5 8,-5 4,-6 3,-3 1,-2-3,-3-5,-2-6,1 0,0-7,-1 1,1 0,1-6,-1-2,4 0,3-5,-1-4,3 0,0 1,-2-1,4 3,-2-3,11-4,10-1,22-3,22-3,19 0,3-2,-3 1,-9 0,-10-1,-9 1,-7 0,-6-1,-3 1,-1 0,0 0,-1 0,1 0,0 0,-3 0</inkml:trace>
          <inkml:trace contextRef="#ctx0" brushRef="#br0" timeOffset="91152">11686 2730,'-4'0,"-9"0,-8 0,-3 0,-7 0,-1 0,-1 0,2 0,3 0,0 7,2 5,-3 11,-5 10,0 4,0-4,3-4,5-3,9-1,6 7,6 6,3 6,2 7,1 0,0-6,1-5,-1-6,0-1,-1-1,0-1,0 1,4-5,2-1,4-3,3 0,6-5,1 0,4 0,0-3,1-3,0 0,5-3,5-2,9-2,9-2,9-3,-3 1,-7-2,-7 1,-9 0,-5-1,-5-3,-1-11,2-9,1-6,-4-2,-1 1,-7 1,-4 2,-4 1,-5-7,-2-14,3-21,1-13,-1-3,-1 5,0 13,-2 13,0 12,-1 8,0 6,-5 4,0 2,-5 5,1 1,-4 2,-3 1,1-2,-1-3,-2 2,-2 3,-2 5,-1 2,-1 4,0 1,-1 1,4 1</inkml:trace>
        </inkml:traceGroup>
      </inkml:traceGroup>
    </inkml:traceGroup>
    <inkml:traceGroup>
      <inkml:annotationXML>
        <emma:emma xmlns:emma="http://www.w3.org/2003/04/emma" version="1.0">
          <emma:interpretation id="{775821E7-DA02-423E-9650-1F97692C903F}" emma:medium="tactile" emma:mode="ink">
            <msink:context xmlns:msink="http://schemas.microsoft.com/ink/2010/main" type="paragraph" rotatedBoundingBox="11389,13289 20003,13496 19968,14962 11353,1475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267C1B6-E4A4-4AE4-8818-EDDE21764FFC}" emma:medium="tactile" emma:mode="ink">
              <msink:context xmlns:msink="http://schemas.microsoft.com/ink/2010/main" type="line" rotatedBoundingBox="11389,13289 20003,13496 19968,14962 11353,14755"/>
            </emma:interpretation>
          </emma:emma>
        </inkml:annotationXML>
        <inkml:traceGroup>
          <inkml:annotationXML>
            <emma:emma xmlns:emma="http://www.w3.org/2003/04/emma" version="1.0">
              <emma:interpretation id="{94AB541E-049D-4E24-AAC9-88AB2A6760E6}" emma:medium="tactile" emma:mode="ink">
                <msink:context xmlns:msink="http://schemas.microsoft.com/ink/2010/main" type="inkWord" rotatedBoundingBox="11389,13289 14226,13358 14190,14823 11353,14755"/>
              </emma:interpretation>
              <emma:one-of disjunction-type="recognition" id="oneOf7">
                <emma:interpretation id="interp35" emma:lang="en-US" emma:confidence="0">
                  <emma:literal>€5</emma:literal>
                </emma:interpretation>
                <emma:interpretation id="interp36" emma:lang="en-US" emma:confidence="0">
                  <emma:literal>55</emma:literal>
                </emma:interpretation>
                <emma:interpretation id="interp37" emma:lang="en-US" emma:confidence="0">
                  <emma:literal>¥5</emma:literal>
                </emma:interpretation>
                <emma:interpretation id="interp38" emma:lang="en-US" emma:confidence="0">
                  <emma:literal>5</emma:literal>
                </emma:interpretation>
                <emma:interpretation id="interp39" emma:lang="en-US" emma:confidence="0">
                  <emma:literal>35</emma:literal>
                </emma:interpretation>
              </emma:one-of>
            </emma:emma>
          </inkml:annotationXML>
          <inkml:trace contextRef="#ctx0" brushRef="#br0" timeOffset="95928">3921 4658,'9'0,"18"0,18 0,14 0,8 0,-1 0,-10 0,-4 0,-8 0,-4 0,-3 0,0 0,2 0,-1 0,-9 0</inkml:trace>
          <inkml:trace contextRef="#ctx0" brushRef="#br0" timeOffset="98374">5753 4194,'-9'0,"-6"0,-5 0,-4 0,-1 0,-5 0,-2 0,1 0,-3 0,1 0,1 0,-3 0,2 0,-3 0,1 0,2 0,-1 0,0 0,3 0,5 4,8 6,7 5,6 8,3 13,2 13,1 14,0 5,0-5,1-4,-1-9,3-12,6-18,9-19,10-16,9-7,0-2,0 4,-4 5,6 6,8 4,1 2,-1 3,-4 0,0 1,-1 1,2 3,-7 5,-2 9,-4 2,-5 6,-5 5,-5 7,-6 1,-5-3,-3-4,-3-2,0-3,-1-2,0-1,0-1,-9 0,-5-1,-6-3,-2-2,-7 2,-1-5,-9-3,-1-4,-11-4,-8-3,-3 0,1-2,8 1,7-1,9 0,6 0,9-3,8-1</inkml:trace>
          <inkml:trace contextRef="#ctx0" brushRef="#br0" timeOffset="94577">3481 3950,'4'0,"14"0,20 0,21 0,20 0,11 0,0 0,0 0,-9 0,-1 0,2 0,5-5,7-4,1-1,-3-4,-10 1,-6 3,-3 3,6-2,7-3,1 1,2 1,-1 3,-8-1,0-4,-2 0,7-1,14-4,11 2,7-1,1 2,-12 0,-19 2,-22 3,-16 3,-17 2</inkml:trace>
        </inkml:traceGroup>
        <inkml:traceGroup>
          <inkml:annotationXML>
            <emma:emma xmlns:emma="http://www.w3.org/2003/04/emma" version="1.0">
              <emma:interpretation id="{8EE2638D-B6F2-4861-814A-5DCC1ED09668}" emma:medium="tactile" emma:mode="ink">
                <msink:context xmlns:msink="http://schemas.microsoft.com/ink/2010/main" type="inkWord" rotatedBoundingBox="17809,13506 20002,13559 19971,14848 17778,14795"/>
              </emma:interpretation>
              <emma:one-of disjunction-type="recognition" id="oneOf8">
                <emma:interpretation id="interp40" emma:lang="en-US" emma:confidence="0">
                  <emma:literal>=</emma:literal>
                </emma:interpretation>
                <emma:interpretation id="interp41" emma:lang="en-US" emma:confidence="0">
                  <emma:literal>5</emma:literal>
                </emma:interpretation>
                <emma:interpretation id="interp42" emma:lang="en-US" emma:confidence="0">
                  <emma:literal>¥</emma:literal>
                </emma:interpretation>
                <emma:interpretation id="interp43" emma:lang="en-US" emma:confidence="0">
                  <emma:literal>+</emma:literal>
                </emma:interpretation>
                <emma:interpretation id="interp44" emma:lang="en-US" emma:confidence="0">
                  <emma:literal>F</emma:literal>
                </emma:interpretation>
              </emma:one-of>
            </emma:emma>
          </inkml:annotationXML>
          <inkml:trace contextRef="#ctx0" brushRef="#br0" timeOffset="99822">9904 4073,'16'0,"40"-8,58-7,46-5,22-4,10 3,-10 5,-21 5,-28 0,-26 2,-17 3,-16 2,-4 1,2 2,6 1,3-4,-1 0,-2-1,-5 1,-7-3,-10 0,-11 1,-13 1</inkml:trace>
          <inkml:trace contextRef="#ctx0" brushRef="#br0" timeOffset="101091">10002 4805,'8'0,"7"0,18 0,15 0,13 0,8 0,0 0,-7 0,-10 0,-6 0,-5-4,-7-1,-5-1,-3 2,-1 1,-6 1</inkml:trace>
          <inkml:trace contextRef="#ctx0" brushRef="#br0" timeOffset="103621">11809 4243,'-4'0,"-10"0,-6 0,-13 0,-13 4,-2 6,1 1,6-2,6-1,4-4,3-1,-2-2,1 0,-4-2,-5 1,2 0,0 0,4-1,7 5,7 5,8 7,4 7,5 5,1 1,1 0,0 0,1-2,-1 3,0 6,-1-1,0-1,1-3,-1-1,8-8,11-10,11-12,12-5,8-7,-1-1,-4 2,-6 2,-1 3,-3 3,-3 2,-3 1,-3 0,0 0,-2 4,-4 7,-2 0,-3 7,-6 9,-2 4,-4 0,-2 0,-1-2,-1-1,0-1,0-2,-4 0,-9-1,-7 0,-8-4,-7-1,-1-1,-4 2,2-2,3-5,-1-5,-1 1,0-1,-5-2,-8-3,0 0,6-3,5 1,6-2,4 1,8 0</inkml:trace>
        </inkml:traceGroup>
      </inkml:traceGroup>
    </inkml:traceGroup>
    <inkml:traceGroup>
      <inkml:annotationXML>
        <emma:emma xmlns:emma="http://www.w3.org/2003/04/emma" version="1.0">
          <emma:interpretation id="{3620330E-BBF3-4787-AAD5-67D13F7D2CEE}" emma:medium="tactile" emma:mode="ink">
            <msink:context xmlns:msink="http://schemas.microsoft.com/ink/2010/main" type="paragraph" rotatedBoundingBox="14132,16090 18902,15609 19035,16931 14266,17412" alignmentLevel="4"/>
          </emma:interpretation>
        </emma:emma>
      </inkml:annotationXML>
      <inkml:traceGroup>
        <inkml:annotationXML>
          <emma:emma xmlns:emma="http://www.w3.org/2003/04/emma" version="1.0">
            <emma:interpretation id="{1903F296-DB77-45ED-B93C-7BDCD3E884B8}" emma:medium="tactile" emma:mode="ink">
              <msink:context xmlns:msink="http://schemas.microsoft.com/ink/2010/main" type="line" rotatedBoundingBox="14132,16090 18902,15609 19035,16931 14266,17412"/>
            </emma:interpretation>
          </emma:emma>
        </inkml:annotationXML>
        <inkml:traceGroup>
          <inkml:annotationXML>
            <emma:emma xmlns:emma="http://www.w3.org/2003/04/emma" version="1.0">
              <emma:interpretation id="{2C30A492-12DB-4BB3-8212-2CC8CC9348BC}" emma:medium="tactile" emma:mode="ink">
                <msink:context xmlns:msink="http://schemas.microsoft.com/ink/2010/main" type="inkWord" rotatedBoundingBox="14132,16090 18902,15609 19035,16931 14266,17412"/>
              </emma:interpretation>
              <emma:one-of disjunction-type="recognition" id="oneOf9">
                <emma:interpretation id="interp45" emma:lang="en-US" emma:confidence="0">
                  <emma:literal>X--4</emma:literal>
                </emma:interpretation>
                <emma:interpretation id="interp46" emma:lang="en-US" emma:confidence="0">
                  <emma:literal>*-4</emma:literal>
                </emma:interpretation>
                <emma:interpretation id="interp47" emma:lang="en-US" emma:confidence="0">
                  <emma:literal>1=0-4</emma:literal>
                </emma:interpretation>
                <emma:interpretation id="interp48" emma:lang="en-US" emma:confidence="0">
                  <emma:literal>1=1-4</emma:literal>
                </emma:interpretation>
                <emma:interpretation id="interp49" emma:lang="en-US" emma:confidence="0">
                  <emma:literal>1=0.4</emma:literal>
                </emma:interpretation>
              </emma:one-of>
            </emma:emma>
          </inkml:annotationXML>
          <inkml:trace contextRef="#ctx0" brushRef="#br0" timeOffset="105579">6436 6393,'0'5,"12"8,17 20,28 29,18 20,7 9,3 1,-1-5,-5-7,-9-8,-4-4,-4-9,-6-2,-2-4,-3 4,-10-1,-4-2,1-1,-3-1,-2-10,-8-8,-8-10</inkml:trace>
          <inkml:trace contextRef="#ctx0" brushRef="#br0" timeOffset="106480">7560 6442,'-4'0,"-10"5,-19 20,-57 55,-52 52,-35 31,-11 11,17-11,33-25,37-32,31-33,27-26,18-21,12-14</inkml:trace>
          <inkml:trace contextRef="#ctx0" brushRef="#br0" timeOffset="107373">7633 7027,'4'-4,"10"-1,10-5,15-4,28-4,17-3,5-2,1 3,-11 4,-14 6,-20 4</inkml:trace>
          <inkml:trace contextRef="#ctx0" brushRef="#br0" timeOffset="108499">7804 7370,'13'0,"24"-5,31-4,13-1,0-4,-9 1,-17 3</inkml:trace>
          <inkml:trace contextRef="#ctx0" brushRef="#br0" timeOffset="110469">9025 6906,'8'0,"24"5,35 0,27 0,18-1,8-1,-14-1,-16-1,-19-1,-22 0</inkml:trace>
          <inkml:trace contextRef="#ctx0" brushRef="#br0" timeOffset="111683">10124 6246,'0'4,"0"10,0 15,0 19,0 14,0 0,0-2,0-6,0-9,0-7,5-12,8-8,8-9,16-5,22-4,23-1,13 0,4-6,-7-4,-16-1,-16 2,-13 2,-16-1,-4 0,5-1,2-1,3-1,0 1,-3 2,-7 3</inkml:trace>
          <inkml:trace contextRef="#ctx0" brushRef="#br0" timeOffset="112578">10759 6124,'0'4,"0"6,0 21,0 35,0 40,0 26,0 3,0-8,0-19,0-22,0-22,0-18,0-13,0-6,0-6,0-1,0 0,0 0,0 3,0-1,0-3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7:48.241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26559BC6-D32F-488A-909B-A61048F9D540}" emma:medium="tactile" emma:mode="ink">
          <msink:context xmlns:msink="http://schemas.microsoft.com/ink/2010/main" type="inkDrawing" rotatedBoundingBox="15436,8036 17693,11740 17608,11792 15351,8088" semanticType="callout" shapeName="Other">
            <msink:sourceLink direction="with" ref="{CE8BF5B4-3B6E-430C-ACD0-4FA890C33813}"/>
            <msink:sourceLink direction="with" ref="{90BADF93-E71F-4925-8806-CD109E62CF5F}"/>
          </msink:context>
        </emma:interpretation>
      </emma:emma>
    </inkml:annotationXML>
    <inkml:trace contextRef="#ctx0" brushRef="#br0">4513 2107,'0'5,"0"4,8 11,20 16,25 29,25 36,16 17,7 14,1 1,-9-2,-13-6,-11-7,-1-8,1 10,-4 8,4 4,3 6,6 4,-2 8,2 2,0 1,5 3,8 1,9 1,9 5,-2-7,-11-16,-13-24,-16-23,-21-19,-13-18,-8-15,-4-5,-6-5,-2-4,-2-2,1-1,-2-6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25:08.606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BC39E407-40A3-4FE4-9132-53B67BEA383A}" emma:medium="tactile" emma:mode="ink">
          <msink:context xmlns:msink="http://schemas.microsoft.com/ink/2010/main" type="inkDrawing" rotatedBoundingBox="10425,256 11420,1098 10513,2168 9519,1326" hotPoints="10820,1859 9947,1715 9907,830 10780,975" semanticType="enclosure" shapeName="Ellipse"/>
        </emma:interpretation>
      </emma:emma>
    </inkml:annotationXML>
    <inkml:trace contextRef="#ctx0" brushRef="#br0">4222 239,'-4'0,"-5"0,-7 0,-3 0,-7 0,-8 0,-2 0,1 0,2 0,3 0,2 4,-11 2,-18 2,-19 7,-2 2,7 0,7-3,10-5,15 2,5 2,9 3,5 3,-4 2,-5 7,2 2,2-4,5-2,5-2,6 1,9-4,8-2,6 2,6 0,8-2,7-4,6-5,8 2,9-3,2-1,0-2,-6-2,-9 0,-3-2,-1 0,2-1,1 1,1-1,-2 1,0 0,-4 0,4 0,0 0,-5 4,-3 2,-5-2,-6 5,-8 4,-2 8,-5 4,2-1,-2-1,-2 0,2-1,-1 2,-1 0,-3 0,0 0,-3 0,-1 0,0 1,0-1,-1 1,1-1,0 1,0 0,0-1,0 0,-4-4,-10 0,-15-2,-15 7,-4 2,2-4,4 0,6-6,5-5,7 0,3-2,3-4,-2-1,0-3,-6-2,-3 1,0-2,-3 1,-4 0,-10-1,-1 1,0 0,-1-1,4 1,6-4,3-2,6-7,-2-6,-8-5,-5-1,0-5,4-2,4 5,9 2,4 2,2 1,1 3,3 2,5-1,0 2,2 1,4 2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8:23.926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DE332BA6-EA59-4535-8299-47F58CBF7757}" emma:medium="tactile" emma:mode="ink">
          <msink:context xmlns:msink="http://schemas.microsoft.com/ink/2010/main" type="writingRegion" rotatedBoundingBox="23584,5297 30933,5470 30733,13922 23384,13749"/>
        </emma:interpretation>
      </emma:emma>
    </inkml:annotationXML>
    <inkml:traceGroup>
      <inkml:annotationXML>
        <emma:emma xmlns:emma="http://www.w3.org/2003/04/emma" version="1.0">
          <emma:interpretation id="{612CB819-B6DA-493E-87ED-9BD4AA41F3BE}" emma:medium="tactile" emma:mode="ink">
            <msink:context xmlns:msink="http://schemas.microsoft.com/ink/2010/main" type="paragraph" rotatedBoundingBox="23587,5271 30013,5449 29961,7305 23536,71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871F38D-52F3-47F7-898B-E563CFA48931}" emma:medium="tactile" emma:mode="ink">
              <msink:context xmlns:msink="http://schemas.microsoft.com/ink/2010/main" type="inkBullet" rotatedBoundingBox="23568,5968 24053,5983 24052,6004 23567,5990"/>
            </emma:interpretation>
            <emma:one-of disjunction-type="recognition" id="oneOf0">
              <emma:interpretation id="interp0" emma:lang="en-US" emma:confidence="1">
                <emma:literal>-</emma:literal>
              </emma:interpretation>
              <emma:interpretation id="interp1" emma:lang="en-US" emma:confidence="0">
                <emma:literal>_</emma:literal>
              </emma:interpretation>
              <emma:interpretation id="interp2" emma:lang="en-US" emma:confidence="0">
                <emma:literal>.</emma:literal>
              </emma:interpretation>
              <emma:interpretation id="interp3" emma:lang="en-US" emma:confidence="0">
                <emma:literal>•</emma:literal>
              </emma:interpretation>
              <emma:interpretation id="interp4" emma:lang="en-US" emma:confidence="0">
                <emma:literal>y</emma:literal>
              </emma:interpretation>
            </emma:one-of>
          </emma:emma>
        </inkml:annotationXML>
        <inkml:trace contextRef="#ctx0" brushRef="#br0">6565 1583,'4'0,"10"0,6 0,13 0,9 0,1 0,-3 0,-3 0,-4 0,0 0,3 0,1 0,0 0,4 0,-6 0</inkml:trace>
      </inkml:traceGroup>
      <inkml:traceGroup>
        <inkml:annotationXML>
          <emma:emma xmlns:emma="http://www.w3.org/2003/04/emma" version="1.0">
            <emma:interpretation id="{9A9E8429-5EB7-437C-B2F0-040CE99CFBF5}" emma:medium="tactile" emma:mode="ink">
              <msink:context xmlns:msink="http://schemas.microsoft.com/ink/2010/main" type="line" rotatedBoundingBox="24165,5287 30013,5449 29961,7305 24114,7143"/>
            </emma:interpretation>
          </emma:emma>
        </inkml:annotationXML>
        <inkml:traceGroup>
          <inkml:annotationXML>
            <emma:emma xmlns:emma="http://www.w3.org/2003/04/emma" version="1.0">
              <emma:interpretation id="{15DD7293-BC51-4152-B0D6-D77282957113}" emma:medium="tactile" emma:mode="ink">
                <msink:context xmlns:msink="http://schemas.microsoft.com/ink/2010/main" type="inkWord" rotatedBoundingBox="24165,5287 30013,5449 29961,7305 24114,7143">
                  <msink:destinationLink direction="with" ref="{B3618763-1603-4F3B-BA70-76E7FF19CDEB}"/>
                </msink:context>
              </emma:interpretation>
              <emma:one-of disjunction-type="recognition" id="oneOf1">
                <emma:interpretation id="interp5" emma:lang="en-US" emma:confidence="0">
                  <emma:literal>24+2y=-6</emma:literal>
                </emma:interpretation>
                <emma:interpretation id="interp6" emma:lang="en-US" emma:confidence="0">
                  <emma:literal>24+27=-6</emma:literal>
                </emma:interpretation>
                <emma:interpretation id="interp7" emma:lang="en-US" emma:confidence="0">
                  <emma:literal>24+2y=_6</emma:literal>
                </emma:interpretation>
                <emma:interpretation id="interp8" emma:lang="en-US" emma:confidence="0">
                  <emma:literal>24+2y=.6</emma:literal>
                </emma:interpretation>
                <emma:interpretation id="interp9" emma:lang="en-US" emma:confidence="0">
                  <emma:literal>24+2y=~6</emma:literal>
                </emma:interpretation>
              </emma:one-of>
            </emma:emma>
          </inkml:annotationXML>
          <inkml:trace contextRef="#ctx0" brushRef="#br0" timeOffset="1458">7151 1339,'0'-5,"0"-4,0-6,4 0,6 2,1 1,2 0,4 4,3 2,-2 7,0 7,5 10,-1 8,0 2,-4 5,-5 5,-1 8,-1 10,-4 12,-3-3,-2 2,0-8,-2-10,-1-7,0-8,-3-10,-6-5,-1 3,-3 2,-8 5,-7 6,0 1,2-1,5-3,14-6,21-12,14-13,9-6,7-7,1 0,-5 0,-2 4,-5 1,-3 4,-7 1</inkml:trace>
          <inkml:trace contextRef="#ctx0" brushRef="#br0" timeOffset="2573">7688 1290,'0'4,"0"10,0 6,0 4,0 3,0 0,0 0,0-1,4 5,6-1,5-3,4-4,4-6,9-4,12-6,12-3,12-3,-2-2,-6 1,-11-1,-9 0,-11 0</inkml:trace>
          <inkml:trace contextRef="#ctx0" brushRef="#br0" timeOffset="3297">8201 1290,'-4'0,"-1"4,-1 10,2 22,1 28,2 18,0 8,0-7,1-9,0-14,1-12,-1-10,0-8,0-4,0-8</inkml:trace>
          <inkml:trace contextRef="#ctx0" brushRef="#br0" timeOffset="4858">8519 1657,'0'-5,"8"-4,7-2,14 2,22-2,28-5,8-1,7 1,2-2,-8 4,-13 3,-15 4,-17 3</inkml:trace>
          <inkml:trace contextRef="#ctx0" brushRef="#br0" timeOffset="4079">8836 1462,'0'13,"0"12,0 22,0 17,0 0,0-1,0-9,0-7,0-14</inkml:trace>
          <inkml:trace contextRef="#ctx0" brushRef="#br0" timeOffset="6436">9251 1217,'4'-4,"10"-5,14-2,20-3,19-3,1-3,-3 3,-7 2,-11 6,-8 3,-11 8,-6 10,-7 9,-1 9,-5 3,-2 7,-3 8,-2-2,-5 0,-3 0,-4 1,-5-8,-3-6,0-4,5-4,-6 3,-1 5,-8 9,-2 5,0 5,4-4,8-6,6-5,8-10,12-13,10-9,20-9,20-5,8-4,1 0,-2-3,-8 2,-14 4</inkml:trace>
          <inkml:trace contextRef="#ctx0" brushRef="#br0" timeOffset="7428">10253 1633,'0'4,"9"6,10 18,15 28,15 18,6 9,-2-3,-5-8,-11-15,-8-11,-9-15</inkml:trace>
          <inkml:trace contextRef="#ctx0" brushRef="#br0" timeOffset="8215">10790 1779,'0'21,"0"36,-8 37,-7 19,-6 4,-2-8,2-16,5-20,0-20,0-13,-2-1,-6 5,0-1,2 0,-1 2,3-3,6-9</inkml:trace>
          <inkml:trace contextRef="#ctx0" brushRef="#br0" timeOffset="9628">11107 1608,'8'0,"11"0,16 0,17 0,4 0,2 0,-6 0,-7 0,-12 0</inkml:trace>
          <inkml:trace contextRef="#ctx0" brushRef="#br0" timeOffset="10498">11083 1998,'5'0,"4"0,14 0,7 0,3 0,-1 0,0 0,-3 0,-6 0</inkml:trace>
          <inkml:trace contextRef="#ctx0" brushRef="#br0" timeOffset="11784">11767 1828,'0'-4,"17"-5,21-7,39-3,30 2,5-2,-7 3,-18 5,-24 3</inkml:trace>
          <inkml:trace contextRef="#ctx0" brushRef="#br0" timeOffset="14217">12890 1046,'-4'0,"-1"5,-4 4,-10 10,-4 10,-3 4,3 1,0 2,6 0,-4 6,-2 13,-5 9,-3-3,1-2,4-8,4-12,5-8,5-7,5-2,4 4,1 5,3 1,0 1,-1-3,2-2,-1-1,-1 0,5 1,0 2,5-4,3-8,5-6,4-1,1-2,5-3,3-2,-1-3,0-1,-2 0,3-4,0-2,-1-9,-1-4,-2 0,-5-1,-6-2,-7 1,1-2,-3-1,-1 0,-3-5,-2-2,0 2,-1 0,0 1,-5 2,-9 5,-7 6,-4 5,-1 4,-1 5,0 1,0 1,2-1,-1 2,1-1,0 0,1 3,-4 2,-2 4,0 3,-2 6,3 1,3 0,5-2,8 2,4 1,5-3</inkml:trace>
        </inkml:traceGroup>
      </inkml:traceGroup>
    </inkml:traceGroup>
    <inkml:traceGroup>
      <inkml:annotationXML>
        <emma:emma xmlns:emma="http://www.w3.org/2003/04/emma" version="1.0">
          <emma:interpretation id="{6CCEC3F4-B9D6-4510-80B5-1ADB6487134D}" emma:medium="tactile" emma:mode="ink">
            <msink:context xmlns:msink="http://schemas.microsoft.com/ink/2010/main" type="paragraph" rotatedBoundingBox="23520,7098 30850,6743 30900,7768 23569,81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094E81-54D2-4130-99FD-12E8461912DF}" emma:medium="tactile" emma:mode="ink">
              <msink:context xmlns:msink="http://schemas.microsoft.com/ink/2010/main" type="line" rotatedBoundingBox="23520,7098 30850,6743 30900,7768 23569,8123"/>
            </emma:interpretation>
          </emma:emma>
        </inkml:annotationXML>
        <inkml:traceGroup>
          <inkml:annotationXML>
            <emma:emma xmlns:emma="http://www.w3.org/2003/04/emma" version="1.0">
              <emma:interpretation id="{87742778-9623-41D8-892E-31B366F7C0BB}" emma:medium="tactile" emma:mode="ink">
                <msink:context xmlns:msink="http://schemas.microsoft.com/ink/2010/main" type="inkWord" rotatedBoundingBox="23520,7098 25439,7005 25489,8031 23569,8123">
                  <msink:destinationLink direction="with" ref="{B3618763-1603-4F3B-BA70-76E7FF19CDEB}"/>
                </msink:context>
              </emma:interpretation>
              <emma:one-of disjunction-type="recognition" id="oneOf2">
                <emma:interpretation id="interp10" emma:lang="en-US" emma:confidence="0">
                  <emma:literal>+74</emma:literal>
                </emma:interpretation>
                <emma:interpretation id="interp11" emma:lang="en-US" emma:confidence="0">
                  <emma:literal>+24</emma:literal>
                </emma:interpretation>
                <emma:interpretation id="interp12" emma:lang="en-US" emma:confidence="0">
                  <emma:literal>+4</emma:literal>
                </emma:interpretation>
                <emma:interpretation id="interp13" emma:lang="en-US" emma:confidence="0">
                  <emma:literal>+44</emma:literal>
                </emma:interpretation>
                <emma:interpretation id="interp14" emma:lang="en-US" emma:confidence="0">
                  <emma:literal>t74</emma:literal>
                </emma:interpretation>
              </emma:one-of>
            </emma:emma>
          </inkml:annotationXML>
          <inkml:trace contextRef="#ctx0" brushRef="#br0" timeOffset="19803">6540 3171,'8'0,"20"0,38 0,41 0,23 0,6 0,-12 0,-22 0,-26 0,-20 0,-16 0,-15 0</inkml:trace>
          <inkml:trace contextRef="#ctx0" brushRef="#br0" timeOffset="18969">6858 2682,'0'4,"0"22,0 32,0 35,0 22,0 4,0-9,0-19,0-23,0-16,0-19</inkml:trace>
          <inkml:trace contextRef="#ctx0" brushRef="#br0" timeOffset="21304">7322 2951,'0'-5,"0"-4,4-6,10 0,6-2,5-2,2 3,-1-2,1 5,0 2,3 4,9 4,2 5,3 12,2 11,-4 1,-7 1,-11 4,-4 1,-7 7,-5 14,-8 10,-12 12,-13 0,-1-3,-2-11,6-11,0-14,1-13,4-6,5-2,0-4,-1-3,-4-4,2 2,3 5,-1-1,6-1,10-2,6-3,8-2,4-1,2-1,3 0,-4 0</inkml:trace>
          <inkml:trace contextRef="#ctx0" brushRef="#br0" timeOffset="22744">8054 3073,'0'4,"0"6,0 5,0 4,0 3,0 6,0 3,0 4,0 0,0-1,4-7,6-8,9-3,9-4,1 0,-1-2,-1-3,0-2,-3-3,-3-1</inkml:trace>
          <inkml:trace contextRef="#ctx0" brushRef="#br0" timeOffset="23898">8397 2927,'0'4,"0"14,0 21,0 19,4 18,2-1,-1-4,3-12,1-9,2-15,0-8,-3-6,-2-1,-2 4,-2 2,-1 0,4 1,-1-1,1-4</inkml:trace>
        </inkml:traceGroup>
        <inkml:traceGroup>
          <inkml:annotationXML>
            <emma:emma xmlns:emma="http://www.w3.org/2003/04/emma" version="1.0">
              <emma:interpretation id="{9D97FD59-8E8F-4658-824F-288672078F9D}" emma:medium="tactile" emma:mode="ink">
                <msink:context xmlns:msink="http://schemas.microsoft.com/ink/2010/main" type="inkWord" rotatedBoundingBox="28655,6981 30857,6874 30899,7760 28698,7867"/>
              </emma:interpretation>
              <emma:one-of disjunction-type="recognition" id="oneOf3">
                <emma:interpretation id="interp15" emma:lang="en-US" emma:confidence="1">
                  <emma:literal>+24</emma:literal>
                </emma:interpretation>
                <emma:interpretation id="interp16" emma:lang="en-US" emma:confidence="1">
                  <emma:literal>+2 4</emma:literal>
                </emma:interpretation>
                <emma:interpretation id="interp17" emma:lang="en-US" emma:confidence="0">
                  <emma:literal>+22 4</emma:literal>
                </emma:interpretation>
                <emma:interpretation id="interp18" emma:lang="en-US" emma:confidence="0">
                  <emma:literal>+ 4</emma:literal>
                </emma:interpretation>
                <emma:interpretation id="interp19" emma:lang="en-US" emma:confidence="0">
                  <emma:literal>•2 4</emma:literal>
                </emma:interpretation>
              </emma:one-of>
            </emma:emma>
          </inkml:annotationXML>
          <inkml:trace contextRef="#ctx0" brushRef="#br0" timeOffset="26566">11987 2682,'0'4,"0"6,0 9,-4 6,-1 6,-1 3,2-1,1 3,2-1,0 2,0-1,1-2,0-4,1-6</inkml:trace>
          <inkml:trace contextRef="#ctx0" brushRef="#br0" timeOffset="27800">11670 2950,'0'-5,"8"0,16-4,7-1,12 2,1-3,-1 2,-5 2,-4 1,-4 3,-3 1,2 2,6-5,-1 1,3-1,0 1,-4 1,-2 2,-6 0</inkml:trace>
          <inkml:trace contextRef="#ctx0" brushRef="#br0" timeOffset="29705">12450 2683,'0'-4,"0"-7,4-3,6-1,5 2,0 0,2-3,1 3,-1-2,0 2,5 2,0 9,-1 8,5 3,-2 5,-1 7,-4 5,-2 10,-3 12,-5 9,-2 9,-4 4,-2 0,-1-9,-1-10,-8-10,-11-3,-10-1,-9-1,-1 1,0-2,5-3,8-2,4-6,10-8,15-6,21-5,22-3,12-3,1 1,-2-6,-6-1,-7 0,-7 3,-5 0,-4 2,-3 1,0 0,-6 2</inkml:trace>
          <inkml:trace contextRef="#ctx0" brushRef="#br0" timeOffset="31236">13134 2633,'0'4,"0"6,0 13,0 11,0 5,0-2,0-1,0 0,0-1,0-2,0-4,0-1,0-2,4-5,6-7,9-5,14 0,14-2,15-1,10-3,-3-2,-10 0,-10-1,-9 0,-8 0,-5-1,2 1,3 0,1 0,3 0,-1 0,-1 0,-7 0</inkml:trace>
          <inkml:trace contextRef="#ctx0" brushRef="#br0" timeOffset="32109">13598 2487,'0'4,"0"10,0 18,0 26,0 15,0 7,0-1,0-10,0-13,0-11,0-10,0-6,0-4,0-3,0 1,0-6</inkml:trace>
        </inkml:traceGroup>
      </inkml:traceGroup>
    </inkml:traceGroup>
    <inkml:traceGroup>
      <inkml:annotationXML>
        <emma:emma xmlns:emma="http://www.w3.org/2003/04/emma" version="1.0">
          <emma:interpretation id="{380107D3-0736-4E4C-BCC2-DF0B7585F2DC}" emma:medium="tactile" emma:mode="ink">
            <msink:context xmlns:msink="http://schemas.microsoft.com/ink/2010/main" type="paragraph" rotatedBoundingBox="25990,8990 29625,9076 29594,10407 25959,1032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ABEF2E7-0D0F-4826-84B4-B8C329DA2DF9}" emma:medium="tactile" emma:mode="ink">
              <msink:context xmlns:msink="http://schemas.microsoft.com/ink/2010/main" type="line" rotatedBoundingBox="25990,8990 29625,9076 29594,10407 25959,10321"/>
            </emma:interpretation>
          </emma:emma>
        </inkml:annotationXML>
        <inkml:traceGroup>
          <inkml:annotationXML>
            <emma:emma xmlns:emma="http://www.w3.org/2003/04/emma" version="1.0">
              <emma:interpretation id="{74BB1C6B-A20B-4C8C-9999-5499F5FA7BC3}" emma:medium="tactile" emma:mode="ink">
                <msink:context xmlns:msink="http://schemas.microsoft.com/ink/2010/main" type="inkWord" rotatedBoundingBox="25990,8990 29625,9076 29594,10407 25959,10321"/>
              </emma:interpretation>
              <emma:one-of disjunction-type="recognition" id="oneOf4">
                <emma:interpretation id="interp20" emma:lang="en-US" emma:confidence="0">
                  <emma:literal>24=18</emma:literal>
                </emma:interpretation>
                <emma:interpretation id="interp21" emma:lang="en-US" emma:confidence="0">
                  <emma:literal>24: 18</emma:literal>
                </emma:interpretation>
                <emma:interpretation id="interp22" emma:lang="en-US" emma:confidence="0">
                  <emma:literal>ZY: 18</emma:literal>
                </emma:interpretation>
                <emma:interpretation id="interp23" emma:lang="en-US" emma:confidence="0">
                  <emma:literal>2Y=18</emma:literal>
                </emma:interpretation>
                <emma:interpretation id="interp24" emma:lang="en-US" emma:confidence="0">
                  <emma:literal>ZYF 18</emma:literal>
                </emma:interpretation>
              </emma:one-of>
            </emma:emma>
          </inkml:annotationXML>
          <inkml:trace contextRef="#ctx0" brushRef="#br0" timeOffset="37251">9862 4807,'4'8,"6"7,9 14,10 17,3 15,2 5,-1-5,-3-9,-2-8,-6-8,-6-11</inkml:trace>
          <inkml:trace contextRef="#ctx0" brushRef="#br0" timeOffset="38040">10497 4856,'0'8,"-5"20,-16 38,-15 37,-13 25,-6 13,1-2,7-12,6-19,11-23,10-23,8-17,7-13,4-11</inkml:trace>
          <inkml:trace contextRef="#ctx0" brushRef="#br0" timeOffset="39190">10814 4929,'12'0,"9"0,8 0,9 0,0 0,0 0,-8 0</inkml:trace>
          <inkml:trace contextRef="#ctx0" brushRef="#br0" timeOffset="40190">10839 5271,'8'0,"12"0,14 0,9 0,3 0,-4 0,-3 0,-10 0</inkml:trace>
          <inkml:trace contextRef="#ctx0" brushRef="#br0" timeOffset="36468">8982 4856,'0'-4,"0"-5,0-7,4-3,2-3,-1-2,-1-1,3 3,1 2,2 0,4 4,4 4,4 4,0 4,3 1,-4-1,-2-1,1 1,5 0,7 2,5 5,2 6,2 5,-6 10,-6 4,-1 1,-8 1,-6 3,-5 0,-5 6,-3 2,-5 6,-8 8,-8 6,-10 1,0-5,2-8,0-9,2-12,0 0,2-7,0-2,-1 0,1-3,0-5,4 0,9-1,15-4,20-1,22-3,16-1,1-5,-6-1,-9-1,-7 1,-7 1,-2 3,-1-1,2-3,4 0,0 0,-3 1,-7 1</inkml:trace>
          <inkml:trace contextRef="#ctx0" brushRef="#br0" timeOffset="42220">11939 4660,'0'8,"0"40,-13 63,-12 40,-6 12,2-14,7-28,6-29,6-28,5-20,3-18</inkml:trace>
          <inkml:trace contextRef="#ctx0" brushRef="#br0" timeOffset="45609">12621 4758,'-5'0,"-4"0,-10 0,-10 0,-8 0,-2 0,1 0,4 0,7 4,0 6,-1 0,7 5,-3 5,-2 1,5 2,1-1,4 1,4 1,5 0,4 0,5 1,8-4,6-7,4 0,7 1,0 3,2-3,1 5,0 7,-2 12,-5 8,-6 3,-7 2,-5-3,-2-7,-3-6,-1-1,-1-1,1-4,-4-2,-6-5,-4-4,-4-4,-3-4,-2-6,-1-2,-1-2,5-10,1-7,5-5,3-3,6-6,3-7,1-3,6 3,3 4,3 4,0 3,0 1,-4 1,2 0,0 1,3-5,3-2,0 1,-3 1,-3 0,1-2,3 3,0 3,1 0,0 1,-4 0,2-1,-1 1,1-1,3 0,0-1,-3 1,-4-1,2 5,-1 1,2 4,1 1,-4-2,3 1,-1 0,-2 3</inkml:trace>
        </inkml:traceGroup>
      </inkml:traceGroup>
    </inkml:traceGroup>
    <inkml:traceGroup>
      <inkml:annotationXML>
        <emma:emma xmlns:emma="http://www.w3.org/2003/04/emma" version="1.0">
          <emma:interpretation id="{02CAB67A-D7AC-4499-A7B9-F51D237ED762}" emma:medium="tactile" emma:mode="ink">
            <msink:context xmlns:msink="http://schemas.microsoft.com/ink/2010/main" type="paragraph" rotatedBoundingBox="26236,10067 29619,10160 29581,11547 26198,1145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AFC1FF0-5E6C-4E66-B094-60CA55654A9A}" emma:medium="tactile" emma:mode="ink">
              <msink:context xmlns:msink="http://schemas.microsoft.com/ink/2010/main" type="line" rotatedBoundingBox="26236,10067 29619,10160 29581,11547 26198,11455"/>
            </emma:interpretation>
          </emma:emma>
        </inkml:annotationXML>
        <inkml:traceGroup>
          <inkml:annotationXML>
            <emma:emma xmlns:emma="http://www.w3.org/2003/04/emma" version="1.0">
              <emma:interpretation id="{85393A23-E090-43E4-96E2-2B12456B288F}" emma:medium="tactile" emma:mode="ink">
                <msink:context xmlns:msink="http://schemas.microsoft.com/ink/2010/main" type="inkWord" rotatedBoundingBox="28470,11419 28648,10035 29619,10160 29441,11544"/>
              </emma:interpretation>
              <emma:one-of disjunction-type="recognition" id="oneOf5">
                <emma:interpretation id="interp25" emma:lang="en-US" emma:confidence="0">
                  <emma:literal>I I</emma:literal>
                </emma:interpretation>
                <emma:interpretation id="interp26" emma:lang="en-US" emma:confidence="0">
                  <emma:literal>ZI</emma:literal>
                </emma:interpretation>
                <emma:interpretation id="interp27" emma:lang="en-US" emma:confidence="0">
                  <emma:literal>II</emma:literal>
                </emma:interpretation>
                <emma:interpretation id="interp28" emma:lang="en-US" emma:confidence="0">
                  <emma:literal>I</emma:literal>
                </emma:interpretation>
                <emma:interpretation id="interp29" emma:lang="en-US" emma:confidence="0">
                  <emma:literal>ZZ</emma:literal>
                </emma:interpretation>
              </emma:one-of>
            </emma:emma>
          </inkml:annotationXML>
          <inkml:trace contextRef="#ctx0" brushRef="#br0" timeOffset="53318">11010 8300,'0'5,"-9"8,-14 24,-21 43,-14 32,-7 15,8-11,10-17,12-21,9-19,4-20,6-9,2 0,3-1,-5 1,-4 2,-3-6,3-3,4-1,6 0,0-4,-3-1,-2 1,-1 2,5 1,-2 1,3-3</inkml:trace>
          <inkml:trace contextRef="#ctx0" brushRef="#br0" timeOffset="49442">11620 5833,'8'0,"28"0,58-4,41-1,19-5,0 0,-18-3,-28 2,-28 1,-24 4,-21 2</inkml:trace>
          <inkml:trace contextRef="#ctx0" brushRef="#br0" timeOffset="46984">9227 5906,'4'0,"22"-5,37 0,35 0,26 1,10-3,-3-1,-5 2,-22 2,-24 0,-20 3,-18 0,-11 1,-11 0</inkml:trace>
          <inkml:trace contextRef="#ctx0" brushRef="#br0" timeOffset="48362">9739 6322,'4'0,"11"-5,5 0,8-4,4-2,0 3,0 2,-3 7,-1 10,-5 17,-8 11,-10 24,-25 27,-28 14,-13 2,-9-5,4-19,8-20,14-16,12-15,26-14,40-9,42-7,27-7,6-6,-6-3,-20-1,-21 1,-16 4,-13 3,-7 3,-8 3</inkml:trace>
        </inkml:traceGroup>
      </inkml:traceGroup>
    </inkml:traceGroup>
    <inkml:traceGroup>
      <inkml:annotationXML>
        <emma:emma xmlns:emma="http://www.w3.org/2003/04/emma" version="1.0">
          <emma:interpretation id="{69C9E918-5353-4D7E-B6C9-5F8C488EB430}" emma:medium="tactile" emma:mode="ink">
            <msink:context xmlns:msink="http://schemas.microsoft.com/ink/2010/main" type="paragraph" rotatedBoundingBox="27107,12513 29668,11965 29997,13500 27437,1404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7DAA4A3-5040-4A7B-9D2F-0D67CDB710D9}" emma:medium="tactile" emma:mode="ink">
              <msink:context xmlns:msink="http://schemas.microsoft.com/ink/2010/main" type="line" rotatedBoundingBox="27107,12513 29668,11965 29997,13500 27437,14049"/>
            </emma:interpretation>
          </emma:emma>
        </inkml:annotationXML>
        <inkml:traceGroup>
          <inkml:annotationXML>
            <emma:emma xmlns:emma="http://www.w3.org/2003/04/emma" version="1.0">
              <emma:interpretation id="{3A4FA590-99A5-416A-B11A-40E9AD81101B}" emma:medium="tactile" emma:mode="ink">
                <msink:context xmlns:msink="http://schemas.microsoft.com/ink/2010/main" type="inkWord" rotatedBoundingBox="27107,12513 29668,11965 29997,13500 27437,14049"/>
              </emma:interpretation>
              <emma:one-of disjunction-type="recognition" id="oneOf6">
                <emma:interpretation id="interp30" emma:lang="en-US" emma:confidence="0">
                  <emma:literal>¥9</emma:literal>
                </emma:interpretation>
                <emma:interpretation id="interp31" emma:lang="en-US" emma:confidence="0">
                  <emma:literal>Y: 9</emma:literal>
                </emma:interpretation>
                <emma:interpretation id="interp32" emma:lang="en-US" emma:confidence="0">
                  <emma:literal>y. 9</emma:literal>
                </emma:interpretation>
                <emma:interpretation id="interp33" emma:lang="en-US" emma:confidence="0">
                  <emma:literal>Y:</emma:literal>
                </emma:interpretation>
                <emma:interpretation id="interp34" emma:lang="en-US" emma:confidence="0">
                  <emma:literal>YE 9</emma:literal>
                </emma:interpretation>
              </emma:one-of>
            </emma:emma>
          </inkml:annotationXML>
          <inkml:trace contextRef="#ctx0" brushRef="#br0" timeOffset="50910">11963 6321,'9'0,"6"0,5 0,3 0,3 0,-1 0,-3 4,-2 6,-4 9,0 14,-4 9,-3 15,-7 10,-9 2,-7-8,-1-8,2-10,-1-12,-2-8,-3-7,-6 2,-15 6,-11 8,-3 1,3 1,6-7,6-7,18-7,26-6,44-12,43-15,24-6,-1-4,-16-1,-20 5,-19 7,-21 6</inkml:trace>
          <inkml:trace contextRef="#ctx0" brushRef="#br0" timeOffset="54131">11401 8568,'4'-4,"6"-1,5-5,13-4,17 1,6-4,3 4,-5 2,-5 4,-11 3</inkml:trace>
          <inkml:trace contextRef="#ctx0" brushRef="#br0" timeOffset="54950">11425 9008,'4'0,"14"0,16 0,11-4,6-6,-2 0,-9 0</inkml:trace>
          <inkml:trace contextRef="#ctx0" brushRef="#br0" timeOffset="52143">10375 8056,'0'4,"4"10,10 15,14 18,21 20,13 9,0 5,-1-7,-12-17</inkml:trace>
          <inkml:trace contextRef="#ctx0" brushRef="#br0" timeOffset="57797">12792 8250,'0'-4,"0"-5,0-7,-4 2,-6 1,-5 4,-4-1,-3 1,-2 3,-5 1,-7 3,-3 0,-6 2,-6 4,0 2,6 4,6 4,1 5,7 2,5 2,6 6,4 1,-1 1,3-2,0 0,2-3,2 0,5-1,2-1,1 0,10-4,16-5,8-6,6-4,6-2,-1-3,1-1,-3 0,-4 0,-5-4,-4-5,3-10,-5-5,-2-2,-6-2,-1 5,-4 3,1 4,1 1,2 3,-1 0,-4-2,-3-3,1 2,-2 0,1 1,1 1,-2-3,1 3,0 6,-2 23,-2 25,-6 25,-3 24,0 17,-1 3,2-9,0-17,2-14,1-16,-1-11,1-9,-4-7,-1 1,-1 0,2 0,2-5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8:58.155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B3618763-1603-4F3B-BA70-76E7FF19CDEB}" emma:medium="tactile" emma:mode="ink">
          <msink:context xmlns:msink="http://schemas.microsoft.com/ink/2010/main" type="inkDrawing" rotatedBoundingBox="23997,5531 25383,7947 25307,7991 23921,5575" semanticType="callout" shapeName="Other">
            <msink:sourceLink direction="with" ref="{87742778-9623-41D8-892E-31B366F7C0BB}"/>
            <msink:sourceLink direction="with" ref="{15DD7293-BC51-4152-B0D6-D77282957113}"/>
          </msink:context>
        </emma:interpretation>
      </emma:emma>
    </inkml:annotationXML>
    <inkml:trace contextRef="#ctx0" brushRef="#br0">6931 1168,'5'8,"16"24,27 44,35 46,14 35,8 17,-1-5,-6-16,-4-11,-8-14,-7-4,-8-3,-5 4,-8-7,-11-8,-9-13,-10-16,-7-12,2-10,5-3,11 1,6 1,-3-3,-6-10,-5-8,-7-12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9:46.754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FC3630CC-BF6E-43C9-9F0B-825E5185BB64}" emma:medium="tactile" emma:mode="ink">
          <msink:context xmlns:msink="http://schemas.microsoft.com/ink/2010/main" type="inkDrawing" rotatedBoundingBox="14412,5274 18386,17409 17610,17663 13635,5528" semanticType="strikethrough" shapeName="Other">
            <msink:sourceLink direction="with" ref="{95E420EF-5E2D-46DD-A4F6-8FDC51C81813}"/>
          </msink:context>
        </emma:interpretation>
      </emma:emma>
    </inkml:annotationXML>
    <inkml:trace contextRef="#ctx0" brushRef="#br0">4202 1430,'0'8,"0"7,0 14,0 13,4 14,6 8,5 7,4 2,3 3,2-8,1 1,1 1,-1 6,9 5,6 7,5 13,8 10,-2 3,-2-2,1 2,-5-7,-2-10,-4-3,0-1,5 7,5 13,1 3,5 3,1-7,0-5,-10-5,-9-6,-2-4,-3-1,6 6,0 1,2 3,-1 11,1 21,1 9,7 8,4 5,4 4,2 25,4 28,-6 17,-7-28,-12-45,-8-36,-6-2,-1 42,-6 48,4 37,-2 28,0 5,2-12,0-23,2-26,1-38,1-34,0-24,1-8,0-11,0-6,-4-2,-7-5,0-10,-3-6,1-5,1-4,1-8,4-5,5 2,10 11,11 20,21 22,18 16,9 14,9 7,12 5,8 7,4 2,-20-19,-26-28,-24-23,-13-15,5 13,5 43,14 40,14 30,1 14,-5-13,-11-23,-13-37,-15-35,-10-29,-8-26,-6-18,2-9,1-6,6 6,4 7,6 3,1 0,-1 0,-5 1,1 1,-5-3,-2 3,0-2,-4 0,-5-3,-4-5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39:49.576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  <inkml:brush xml:id="br1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0C639FC5-33EB-4BD6-AF2E-5FDCCB328290}" emma:medium="tactile" emma:mode="ink">
          <msink:context xmlns:msink="http://schemas.microsoft.com/ink/2010/main" type="writingRegion" rotatedBoundingBox="11632,4905 20578,6704 18433,17372 9487,15573"/>
        </emma:interpretation>
      </emma:emma>
    </inkml:annotationXML>
    <inkml:traceGroup>
      <inkml:annotationXML>
        <emma:emma xmlns:emma="http://www.w3.org/2003/04/emma" version="1.0">
          <emma:interpretation id="{1EF36E95-3F96-47FF-8B84-21D51404903E}" emma:medium="tactile" emma:mode="ink">
            <msink:context xmlns:msink="http://schemas.microsoft.com/ink/2010/main" type="paragraph" rotatedBoundingBox="14712,5271 17091,13997 15973,14302 13594,557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5E420EF-5E2D-46DD-A4F6-8FDC51C81813}" emma:medium="tactile" emma:mode="ink">
              <msink:context xmlns:msink="http://schemas.microsoft.com/ink/2010/main" type="line" rotatedBoundingBox="14712,5271 17091,13997 15973,14302 13594,5576">
                <msink:destinationLink direction="with" ref="{FC3630CC-BF6E-43C9-9F0B-825E5185BB6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07B5528-D14F-451D-9EAA-42CD3AD25A00}" emma:medium="tactile" emma:mode="ink">
                <msink:context xmlns:msink="http://schemas.microsoft.com/ink/2010/main" type="inkWord" rotatedBoundingBox="14712,5271 14963,6190 13844,6495 13594,5576"/>
              </emma:interpretation>
              <emma:one-of disjunction-type="recognition" id="oneOf0">
                <emma:interpretation id="interp0" emma:lang="en-US" emma:confidence="0">
                  <emma:literal>[</emma:literal>
                </emma:interpretation>
                <emma:interpretation id="interp1" emma:lang="en-US" emma:confidence="0">
                  <emma:literal>=</emma:literal>
                </emma:interpretation>
                <emma:interpretation id="interp2" emma:lang="en-US" emma:confidence="0">
                  <emma:literal>c</emma:literal>
                </emma:interpretation>
                <emma:interpretation id="interp3" emma:lang="en-US" emma:confidence="0">
                  <emma:literal>C</emma:literal>
                </emma:interpretation>
                <emma:interpretation id="interp4" emma:lang="en-US" emma:confidence="0">
                  <emma:literal>:</emma:literal>
                </emma:interpretation>
              </emma:one-of>
            </emma:emma>
          </inkml:annotationXML>
          <inkml:trace contextRef="#ctx0" brushRef="#br0">3355-1130,'-4'0,"-1"5,-5 8,-8 24,-14 51,-9 52,-3 32,-1-2,6-21,6-31,9-33,8-34,8-30,4-31,2-14</inkml:trace>
          <inkml:trace contextRef="#ctx0" brushRef="#br0" timeOffset="713">3355-1155,'4'0,"10"0,19 4,29 18,28 26,17 26,-3 12,-10-3,-13-9,-20-13,-17-15,-15-12,-13-13</inkml:trace>
        </inkml:traceGroup>
        <inkml:traceGroup>
          <inkml:annotationXML>
            <emma:emma xmlns:emma="http://www.w3.org/2003/04/emma" version="1.0">
              <emma:interpretation id="{C1E9BB3E-7E0C-4645-9F5C-E37B2A942951}" emma:medium="tactile" emma:mode="ink">
                <msink:context xmlns:msink="http://schemas.microsoft.com/ink/2010/main" type="inkWord" rotatedBoundingBox="15647,8853 15755,9248 15356,9356 15249,8962"/>
              </emma:interpretation>
              <emma:one-of disjunction-type="recognition" id="oneOf1">
                <emma:interpretation id="interp5" emma:lang="en-US" emma:confidence="0">
                  <emma:literal>•</emma:literal>
                </emma:interpretation>
                <emma:interpretation id="interp6" emma:lang="en-US" emma:confidence="0">
                  <emma:literal>@</emma:literal>
                </emma:interpretation>
                <emma:interpretation id="interp7" emma:lang="en-US" emma:confidence="0">
                  <emma:literal>&amp;</emma:literal>
                </emma:interpretation>
                <emma:interpretation id="interp8" emma:lang="en-US" emma:confidence="0">
                  <emma:literal>A</emma:literal>
                </emma:interpretation>
                <emma:interpretation id="interp9" emma:lang="en-US" emma:confidence="0">
                  <emma:literal>6</emma:literal>
                </emma:interpretation>
              </emma:one-of>
            </emma:emma>
          </inkml:annotationXML>
          <inkml:trace contextRef="#ctx0" brushRef="#br0" timeOffset="-13587">4650 2509,'0'13,"-4"3,2 0,7-3,6-5,1-6,-2-8,-10-8,-10-1,-6 2,-7 3,-2 3,0 3,2 7,2 10,4 8,6 4,4 2,7 1,17-5,17-2,16-4,8-6,-3-4,-5-3,-8-3,-10-10,-12-7,-8-4,-8-5,-6-1,-9-4,-6 2,-5 2,-2 5,3 3,1 3,-5 6,-3 3,1 7,-1 8,6 6,2 5,4 3,12-2,21-1,15-3,11-5,6-5,-1-3,-9-10,-10-10,-11-12,-9-12,-5-3,-7 3,-4 3,0 4,-4 8,-8 7,-8 8,-9 5,-7 7,-3 9,-3 5,6 5,8-2,8 1,11 1,6 0,10 2,9-4,7-5,5-4,3-4,1-4,2-5,-1-4,-4-3,-7-5,-4-4,-6-2,-6 2,-9-1,-5 4,-10 5,-8 3,1 9,6 11,8 8,7 5,4 3,10-1,6-3,15-6,8-7,11-6,1-1,-1-4,-5-4,-8-8,-10-4,-8-4,-14 1,-11 4,-8 5,-3 3,0 8,11 8,9 2,12-1,3-6,0-8,-9-4,-15 1,-13 0,-6 2,-1 2,0 1,5 6,8 5,12 6,12 1,8-4,6-2,1-8,-3-9,-4-2</inkml:trace>
        </inkml:traceGroup>
        <inkml:traceGroup>
          <inkml:annotationXML>
            <emma:emma xmlns:emma="http://www.w3.org/2003/04/emma" version="1.0">
              <emma:interpretation id="{C2AEF4B1-E6F6-4666-8F48-821E1F0BD9F9}" emma:medium="tactile" emma:mode="ink">
                <msink:context xmlns:msink="http://schemas.microsoft.com/ink/2010/main" type="inkWord" rotatedBoundingBox="16786,13674 16889,14052 16552,14144 16449,13766"/>
              </emma:interpretation>
              <emma:one-of disjunction-type="recognition" id="oneOf2">
                <emma:interpretation id="interp10" emma:lang="en-US" emma:confidence="1">
                  <emma:literal>•</emma:literal>
                </emma:interpretation>
                <emma:interpretation id="interp11" emma:lang="en-US" emma:confidence="0">
                  <emma:literal>o</emma:literal>
                </emma:interpretation>
                <emma:interpretation id="interp12" emma:lang="en-US" emma:confidence="0">
                  <emma:literal>8</emma:literal>
                </emma:interpretation>
                <emma:interpretation id="interp13" emma:lang="en-US" emma:confidence="0">
                  <emma:literal>&amp;</emma:literal>
                </emma:interpretation>
                <emma:interpretation id="interp14" emma:lang="en-US" emma:confidence="0">
                  <emma:literal>@</emma:literal>
                </emma:interpretation>
              </emma:one-of>
            </emma:emma>
          </inkml:annotationXML>
          <inkml:trace contextRef="#ctx0" brushRef="#br0" timeOffset="-8447">6018 7296,'0'-9,"0"-6,0-5,-5 1,-4 3,-6 5,-4 4,-3 4,-2 1,-2 2,2 1,2 4,2 1,5 4,4 4,8 0,9-2,8-8,2-8,-4-8,-1-6,-9 0,-4-1,-5 3,-6 4,-6 4,-2 7,1 9,5 14,4 9,5 7,3 0,1 0,3-5,4-6,5-8,2-12,2-7,-1-12,-2-7,-4-6,-2-2,-7 0,-8 4,-4 5,-6 7,-2 4,1 9,5 16,6 8,2 9,10 7,6-5,7-4,1-3,2-7,6-7,3-7,5-4,1-4,0-2,-2-4,-2-6,-6-9,-7-10,-6-8,-10-5,-12 0,-8 3,-5 4,-7 5,-2 7,1 7,-2 8,0 4,2 3,3 3,6 5,8 5,5 10,6 4,3 7,2 6,10 1,10-6,8-9,5-8,3-7,-2-10,-5-8,-9-11,-7-10,-6-5,-5 0,-1 2,-6 6,-7 8,0 12,1 10,3 9,7 3,3-2</inkml:trace>
        </inkml:traceGroup>
      </inkml:traceGroup>
    </inkml:traceGroup>
    <inkml:traceGroup>
      <inkml:annotationXML>
        <emma:emma xmlns:emma="http://www.w3.org/2003/04/emma" version="1.0">
          <emma:interpretation id="{AF7E6833-A798-47CD-8B99-8259556789B9}" emma:medium="tactile" emma:mode="ink">
            <msink:context xmlns:msink="http://schemas.microsoft.com/ink/2010/main" type="paragraph" rotatedBoundingBox="10028,12883 18974,14682 18433,17372 9487,155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A4E9C2-7E3E-442C-A7D8-2855F6F1E696}" emma:medium="tactile" emma:mode="ink">
              <msink:context xmlns:msink="http://schemas.microsoft.com/ink/2010/main" type="line" rotatedBoundingBox="10028,12883 18974,14682 18433,17372 9487,15573"/>
            </emma:interpretation>
          </emma:emma>
        </inkml:annotationXML>
        <inkml:traceGroup>
          <inkml:annotationXML>
            <emma:emma xmlns:emma="http://www.w3.org/2003/04/emma" version="1.0">
              <emma:interpretation id="{7EA279A0-458F-431B-A5A1-DD7B14DBBA8F}" emma:medium="tactile" emma:mode="ink">
                <msink:context xmlns:msink="http://schemas.microsoft.com/ink/2010/main" type="inkWord" rotatedBoundingBox="10031,12876 18976,14683 18433,17372 9488,15565"/>
              </emma:interpretation>
              <emma:one-of disjunction-type="recognition" id="oneOf3">
                <emma:interpretation id="interp15" emma:lang="en-US" emma:confidence="0">
                  <emma:literal>it-a-a....</emma:literal>
                </emma:interpretation>
                <emma:interpretation id="interp16" emma:lang="en-US" emma:confidence="0">
                  <emma:literal>it-a-a;</emma:literal>
                </emma:interpretation>
                <emma:interpretation id="interp17" emma:lang="en-US" emma:confidence="0">
                  <emma:literal>it-a-a-a:</emma:literal>
                </emma:interpretation>
                <emma:interpretation id="interp18" emma:lang="en-US" emma:confidence="0">
                  <emma:literal>it-a-a-a;</emma:literal>
                </emma:interpretation>
                <emma:interpretation id="interp19" emma:lang="en-US" emma:confidence="0">
                  <emma:literal>it-ma-a;</emma:literal>
                </emma:interpretation>
              </emma:one-of>
            </emma:emma>
          </inkml:annotationXML>
          <inkml:trace contextRef="#ctx0" brushRef="#br1" timeOffset="25224">2720 8272,'9'0,"14"0,33 4,28 6,20 1,9 2,-2 0,-12-3,-18-3,-19-3,-21 3,-16-1</inkml:trace>
          <inkml:trace contextRef="#ctx0" brushRef="#br1" timeOffset="23641">2475 8199,'5'0,"2"0</inkml:trace>
          <inkml:trace contextRef="#ctx0" brushRef="#br1" timeOffset="25907">3623 8223,'78'0,"36"0,9 0,-11 0,-21 0,-21 0,-23 0</inkml:trace>
          <inkml:trace contextRef="#ctx0" brushRef="#br1" timeOffset="26471">4356 8223,'41'-4,"60"-10,38-2,23 2,-3-2,-23 2,-28 4,-28 3,-27 4</inkml:trace>
          <inkml:trace contextRef="#ctx0" brushRef="#br1" timeOffset="19200">-1188 8327,'5'0,"7"0,12-5,12-2,5 0,-4 2</inkml:trace>
          <inkml:trace contextRef="#ctx0" brushRef="#br1" timeOffset="19693">-650 8248,'5'0,"7"0,2 0</inkml:trace>
          <inkml:trace contextRef="#ctx0" brushRef="#br1" timeOffset="20087">-162 8202,'15'-5,"11"-2,1 1</inkml:trace>
          <inkml:trace contextRef="#ctx0" brushRef="#br1" timeOffset="20517">350 8175</inkml:trace>
          <inkml:trace contextRef="#ctx0" brushRef="#br1" timeOffset="22208">546 8223,'4'0,"6"0,5 0,8 0,13 0,13 0,6 0,11 0,2 0,-7 0,-9 0,-5 0,-2 0,-1 0,5 0,-6 0</inkml:trace>
          <inkml:trace contextRef="#ctx0" brushRef="#br1" timeOffset="20942">863 8248</inkml:trace>
          <inkml:trace contextRef="#ctx0" brushRef="#br1" timeOffset="22926">1401 8223,'12'0,"13"0,14 0,18 0,11 0,11-4,0-1,-9-1,-9 2,-9 1,-15 1</inkml:trace>
          <inkml:trace contextRef="#ctx0" brushRef="#br1" timeOffset="27018">5675 8151,'17'0,"34"0,17 0,5 0,-9 4,-13 2,-10-1,-12-1</inkml:trace>
          <inkml:trace contextRef="#ctx0" brushRef="#br0" timeOffset="-1597">6945 10568,'8'0,"7"0,5 0,12 0,13 4,6 6,8 9,6 6,5 6,-2 3,-8-1,-10-5,-10-9,-6-6,-6-10,-3-23,-2-36,-1-41,1-35,-1-7,2 9,-5 21,-4 26,-6 22,-4 22</inkml:trace>
          <inkml:trace contextRef="#ctx0" brushRef="#br1" timeOffset="27625">7262 8151,'5'0,"7"0,6 0,1 0</inkml:trace>
          <inkml:trace contextRef="#ctx0" brushRef="#br1" timeOffset="28148">7849 8082,'11'0,"13"-5,8-2,-1 0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1.845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3024 3755,'5'0,"7"0,12 0,22 0,4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2.458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3182 3755,'10'0,"14"0,8 0,15 0,14 0,7 0,-2 0,-8 0,-8 0,-13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03.931"/>
    </inkml:context>
    <inkml:brush xml:id="br0">
      <inkml:brushProperty name="width" value="0.04" units="cm"/>
      <inkml:brushProperty name="height" value="0.04" units="cm"/>
      <inkml:brushProperty name="color" value="#3165BB"/>
      <inkml:brushProperty name="ignorePressure" value="1"/>
    </inkml:brush>
  </inkml:definitions>
  <inkml:traceGroup>
    <inkml:annotationXML>
      <emma:emma xmlns:emma="http://www.w3.org/2003/04/emma" version="1.0">
        <emma:interpretation id="{D00B5034-8E2B-43D9-A02E-B0B444BA17E3}" emma:medium="tactile" emma:mode="ink">
          <msink:context xmlns:msink="http://schemas.microsoft.com/ink/2010/main" type="writingRegion" rotatedBoundingBox="19908,6270 22612,15295 17692,16769 14988,7745"/>
        </emma:interpretation>
      </emma:emma>
    </inkml:annotationXML>
    <inkml:traceGroup>
      <inkml:annotationXML>
        <emma:emma xmlns:emma="http://www.w3.org/2003/04/emma" version="1.0">
          <emma:interpretation id="{57968F16-609B-4506-9CE6-94EDDA38C46E}" emma:medium="tactile" emma:mode="ink">
            <msink:context xmlns:msink="http://schemas.microsoft.com/ink/2010/main" type="paragraph" rotatedBoundingBox="19908,6270 22612,15295 17692,16769 14988,77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28AE68-8377-440E-BBD3-C1578C9248CD}" emma:medium="tactile" emma:mode="ink">
              <msink:context xmlns:msink="http://schemas.microsoft.com/ink/2010/main" type="line" rotatedBoundingBox="19908,6270 22612,15295 17692,16769 14988,7745"/>
            </emma:interpretation>
          </emma:emma>
        </inkml:annotationXML>
        <inkml:traceGroup>
          <inkml:annotationXML>
            <emma:emma xmlns:emma="http://www.w3.org/2003/04/emma" version="1.0">
              <emma:interpretation id="{EFEB1037-CB13-4CF8-BB08-06BD3423CE4D}" emma:medium="tactile" emma:mode="ink">
                <msink:context xmlns:msink="http://schemas.microsoft.com/ink/2010/main" type="inkWord" rotatedBoundingBox="19908,6270 22612,15295 17692,16769 14988,7745"/>
              </emma:interpretation>
              <emma:one-of disjunction-type="recognition" id="oneOf0">
                <emma:interpretation id="interp0" emma:lang="en-US" emma:confidence="0.5">
                  <emma:literal>mammalian</emma:literal>
                </emma:interpretation>
                <emma:interpretation id="interp1" emma:lang="en-US" emma:confidence="0">
                  <emma:literal>mailman</emma:literal>
                </emma:interpretation>
                <emma:interpretation id="interp2" emma:lang="en-US" emma:confidence="0">
                  <emma:literal>mammalians</emma:literal>
                </emma:interpretation>
                <emma:interpretation id="interp3" emma:lang="en-US" emma:confidence="0">
                  <emma:literal>malign</emma:literal>
                </emma:interpretation>
                <emma:interpretation id="interp4" emma:lang="en-US" emma:confidence="0">
                  <emma:literal>madman</emma:literal>
                </emma:interpretation>
              </emma:one-of>
            </emma:emma>
          </inkml:annotationXML>
          <inkml:trace contextRef="#ctx0" brushRef="#br0">4185 1191,'8'0,"16"0,28-9,34-14,16-9,-2-2,-14 0,-21 2,-18 7,-16 10,-26 19,-23 14,-20 14,-13 5,-1 0,8-1,8-7,18-9,53-24,55-28,44-29,16-13,-4 2,-24 10,-43 30,-62 40,-54 36,-33 22,-9 6,5-8,44-24,77-47,76-44,42-21,2-8,-20 8,-30 14,-36 22,-56 46,-61 55,-54 41,-28 23,-7 2,10-17,17-23,19-24,42-27,87-45,100-51,67-37,25-15,-19 7,-42 17,-47 22,-56 30,-82 58,-86 49,-53 33,-18 6,4-7,27-19,30-24,45-22,81-48,124-61,86-46,41-27,-12 4,-37 19,-52 27,-71 40,-122 79,-109 72,-78 43,-42 27,4-3,31-23,43-31,45-31,49-29,91-50,128-70,99-62,46-26,-12 2,-42 21,-60 34,-70 37,-104 71,-122 74,-100 65,-49 36,4 2,35-17,48-34,51-37,52-34,89-59,151-83,156-84,107-63,23-16,-39 25,-82 41,-91 49,-111 68,-155 104,-155 103,-121 75,-46 29,12-9,52-38,67-50,67-47,109-60,180-88,173-84,90-41,11-10,-49 15,-72 32,-89 39,-140 77,-180 111,-128 79,-87 46,-28 18,15-12,54-38,70-47,72-44,163-79,300-142,188-93,76-48,-25 7,-90 38,-114 48,-167 88,-211 128,-201 126,-121 92,-64 44,-10 7,35-25,68-43,78-59,76-60,63-47,56-39,94-60,235-157,184-120,76-60,-8-5,-64 43,-98 60,-103 71,-125 77,-219 165,-253 204,-161 125,-46 44,36-17,87-59,102-86,102-86,82-70,69-58,103-78,128-80,93-60,33-25,-23 12,-47 31,-59 34,-89 67,-142 122,-137 117,-84 72,-27 18,24-26,53-51,63-60,62-52,115-68,191-105,171-86,85-41,-5-3,-60 25,-84 43,-88 45,-81 42,-87 66,-105 85,-97 79,-62 46,-23 17,14-20,36-35,47-47,108-80,167-104,99-66,28-23,-22 6,-46 25,-59 34,-107 81,-163 138,-108 85,-58 40,-10 4,33-28,56-49,62-55,57-53,78-57,116-62,89-45,44-28,-2-1,-26 10,-42 21,-48 25,-80 49,-105 85,-76 59,-31 17,4-13,31-24,54-39,193-123,204-115,116-65,19-19,-48 22,-75 41,-86 49,-102 61,-153 114,-125 101,-81 70,-28 23,10-17,45-41,56-55,62-49,143-87,122-82,73-51,13-14,-30 11,-43 27,-62 48,-89 87,-99 89,-75 66,-47 34,-8-3,22-25,37-42,37-47,37-35,37-34,72-39,89-51,66-38,17-10,-17 8,-42 17,-43 22,-41 24,-67 64,-108 102,-75 79,-41 35,6-11,29-36,42-49,74-63,198-139,289-205,184-119,27-22,-68 45,-126 74,-151 110,-205 166,-197 154,-156 127,-104 65,-33 8,29-39,69-64,81-72,86-63,144-78,191-110,131-80,54-39,-5-2,-59 28,-79 41,-81 43,-114 78,-142 89,-102 64,-54 36,-17 8,23-21,42-31,41-22,44-30,41-32,26-20,2 1,-58 44,-86 70,-70 60,-38 36,24-25,61-53,82-68,85-76,78-66,52-44,31-31,18-18,-4 3,-12 15,-24 24,-23 22,-24 25,-40 24,-55 27,-47 22,-34 19,-9 5,12-5,26-12,28-10,37-18,34-28,29-20,15-9,3 0,-4 6,-12 9,-29 11,-28 10,-17 8,-7 5,4 2,16-11,49-32,47-47,42-29,16-5,-2 12,-20 22,-24 23,-28 21,-40 20,-53 22,-34 16,-13 10,7 1,15-3,22-9,30-23,36-27,25-17,13-10,-3 4,-28 11,-75 40,-64 43,-27 23,4 8,19-8,60-34,122-82,106-60,50-27,-1 5,-28 17,-90 47,-110 67,-96 54,-54 31,-7 10,20-10,48-20,110-57,105-62,67-38,21-16,-13 8,-38 20,-52 26,-90 36,-128 56,-93 45,-46 23,7 3,37-15,54-20,93-51,142-94,106-69,40-35,-4 3,-33 28,-45 37,-80 46,-113 61,-84 45,-34 25,7 7,26-7,37-15,40-13,78-42,104-64,72-44,19-18,-15 10,-35 22,-44 26,-68 26,-113 47,-94 46,-46 28,-1 8,25-6,55-34,98-62,95-67,64-42,18-11,-6 11,-43 29,-94 54,-106 64,-68 43,-20 21,10 1,46-28,88-72,82-66,64-55,26-27,0 7,-21 23,-26 32,-40 30,-44 29,-51 23,-30 16,-8 11,4 5,18-19,85-82,88-86,64-54,22-11,-12 24,-30 41,-39 48,-56 47,-88 39,-75 35,-44 33,-7 18,18 1,31-4,39-25,47-32,41-23,25-13,6 1,-24 8,-38 14,-45 26,-27 18,-5 8,11 1,15-3,31-7,30-9,18-8,13-7,-5-1,-50 29,-55 23,-38 20,-3 4,16-8,62-29,106-54,84-40,26-15,0 3,-25 16,-29 20,-34 14,-31 14,-41 9,-28 7,-21 5,-11 1,5-2,16-6,32-6,25-1,14-1,6 1,-3-2,4-4,2-10,4-2,8-1,12-6,96-55,97-50,61-24,29-4,-14 13,-44 31,-59 32,-55 34,-53 26,-41 28,-28 32,-23 32,-18 37,-31 26,-25 14,-17 2,-10-15,1-19,9-27,16-21,35-20,99-29,92-35,53-25,16-11,-27 6,-43 13,-51 23,-82 70,-90 85,-75 59,-47 28,-15 5,18-29,32-42,60-47,75-59,56-43,31-32,5-14,-40 16,-88 47,-89 48,-47 27,-5 4,23-9,33-17,56-32,89-52,68-42,39-22,0-4,-27 17,-58 35,-53 43,-39 32,-21 11,-4-3,1-3,11-7,11-6,10 3,-4 10,-12 25,-5 26,2 2,10-3,12-16,28-17,60-26,57-31,38-32,10-23,-14-10,-25 1,-29 9,-34 20,-33 13,-24 18,-19 8,-4 4,16-5,29-14,20-10,9-9,-5-4,-6 0,-15 9,-24 15,-19 11,-9 8,14-1,27-11,26-11,18-10,7-7,-8 8,-40 31,-47 37,-34 25,-13 12,1-3,12-12,22-15,24-19,25-17,12-13,8-5,-1 0,-7 14,-11 21,-15 26,-12 11,-8 0,1-8,8-14,23-14,30-16,22-7,8-4,1-2,-7 6,-14 6,-13 11,-6 16,-10 10,-7-1,-7-9,-3-8,-3-14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2.940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3335 3755,'15'0,"11"0,11 0,5 0,0 0,-2 0,-8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3.410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3444 3750,'5'0,"8"0,16 0,19 0,27 0,12 0,6 0,-7 0,-19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3.895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3676 3750,'6'0,"6"0,1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25:13.217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ACF732AC-98FB-4D13-BE50-A37F1A5C69B3}" emma:medium="tactile" emma:mode="ink">
          <msink:context xmlns:msink="http://schemas.microsoft.com/ink/2010/main" type="writingRegion" rotatedBoundingBox="16849,382 17826,382 17826,1945 16849,1945"/>
        </emma:interpretation>
      </emma:emma>
    </inkml:annotationXML>
    <inkml:traceGroup>
      <inkml:annotationXML>
        <emma:emma xmlns:emma="http://www.w3.org/2003/04/emma" version="1.0">
          <emma:interpretation id="{15F53ABA-D82B-442C-B370-669C23E0AE81}" emma:medium="tactile" emma:mode="ink">
            <msink:context xmlns:msink="http://schemas.microsoft.com/ink/2010/main" type="paragraph" rotatedBoundingBox="16849,382 17826,382 17826,1945 16849,19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1346AF-D84F-4B10-9E27-86428D28A98B}" emma:medium="tactile" emma:mode="ink">
              <msink:context xmlns:msink="http://schemas.microsoft.com/ink/2010/main" type="line" rotatedBoundingBox="16849,382 17826,382 17826,1945 16849,1945"/>
            </emma:interpretation>
          </emma:emma>
        </inkml:annotationXML>
        <inkml:traceGroup>
          <inkml:annotationXML>
            <emma:emma xmlns:emma="http://www.w3.org/2003/04/emma" version="1.0">
              <emma:interpretation id="{6E508DE6-9FC5-4601-BC95-98533AAA9129}" emma:medium="tactile" emma:mode="ink">
                <msink:context xmlns:msink="http://schemas.microsoft.com/ink/2010/main" type="inkWord" rotatedBoundingBox="16849,382 17826,382 17826,1945 16849,1945"/>
              </emma:interpretation>
              <emma:one-of disjunction-type="recognition" id="oneOf0">
                <emma:interpretation id="interp0" emma:lang="en-US" emma:confidence="1">
                  <emma:literal>R</emma:literal>
                </emma:interpretation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or</emma:literal>
                </emma:interpretation>
                <emma:interpretation id="interp3" emma:lang="en-US" emma:confidence="0">
                  <emma:literal>r</emma:literal>
                </emma:interpretation>
                <emma:interpretation id="interp4" emma:lang="en-US" emma:confidence="0">
                  <emma:literal>on</emma:literal>
                </emma:interpretation>
              </emma:one-of>
            </emma:emma>
          </inkml:annotationXML>
          <inkml:trace contextRef="#ctx0" brushRef="#br0">4935 654,'0'4,"0"10,0 15,0 23,0 28,0 13,0 3,0 1,0-11,4-7,2-7,0-4,-2-12,3-6,0-8,3-2,1-5,-3-3,-2-3,-2-3,-2-14,-1-13,-1-18,0-28,-1-22,1-7,-1 0,1 10,0 11,0 11,-5 14,0 3,0-3,-4 0,1-3,1 1,-3 4,1 4,2 0,-2-2,1-1,0-1,0-4,-1 0,2 1,2 1,2 2,2 2,0-4,1-4,0-6,1 2,-1 1,1 3,-1 5,0 1,4 6,5-1,6 3,1 1,8-5,11-7,2-6,-1-1,2 2,-2 7,-2 8,-3 9,-3 4,-2 6,4 2,7 1,8 0,3 1,-2 4,-4 0,-10 4,-6 0,-7 3,-4 3,-3 2,-4 4,-4 1,-2 5,-1 2,-2 1,0 3,1-1,-1-1,1-2,-1-2,1 2,0 1,0-1,-4-1,-5-7,-3-1,3-1,-2 0,-4-3,-2-4,-8 0,-8 0,-5 5,-10 5,-1 0,4-4,6-1,4-4,6-4,2-4,2-3,10-2,11-1,10 0,8-1,7 0,3 0,3 1,-1 4,5 5,0 2,-3 3,-4 3,-2-1,0 0,-4 2,0 3,0 0,1-1,-2-2,0-3,-3 1,1-4,-3 1,0 6,4 9,2 4,3 4,1 0,2-1,-4-3,-1 1,1 4,1-5,1 1,-4 3,0-5,2-3,0-3,-3-5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4.344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3762 3802,'10'-5,"9"-2,17 1,28-5,24-5,12 0,-10 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4.849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3975 3719,'5'0,"13"0,13 0,1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5.940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4141 3775,'5'0,"7"0,7 0,5 0,14 0,26 5,19 2,10 0,0-2,-11-1,-14-2,-19-1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6.407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4342 3775,'5'0,"7"0,7 0,0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6.966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4482 3789,'68'0,"32"0,4-5,-9-2,-22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7.395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4733 3768,'5'0,"7"0,12 0,2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7.895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4922 3762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8.432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5062 3762,'11'0,"8"0,6 0,4 0,-2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29.880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5896 3895,'-4'0,"-5"0,-7 0,-3 0,-3 0,-2 0,-5 0,-15 0,-7 0,-8 0,2 0,6 0,8 0,7-4,6-1,0-4,-13-2,-10 0,-10-5,3 1,7-1,8 2,12 0,8 2,7 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31.709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5312 3799,'5'0,"7"0,17 0,25 0,13 0,10 0,4 0,-8 0,-11 0,-15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28:47.158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Group>
    <inkml:annotationXML>
      <emma:emma xmlns:emma="http://www.w3.org/2003/04/emma" version="1.0">
        <emma:interpretation id="{C494677B-508D-4938-8BD7-B6986923B0D1}" emma:medium="tactile" emma:mode="ink">
          <msink:context xmlns:msink="http://schemas.microsoft.com/ink/2010/main" type="writingRegion" rotatedBoundingBox="5830,8404 10961,8309 11079,14678 5948,14773"/>
        </emma:interpretation>
      </emma:emma>
    </inkml:annotationXML>
    <inkml:traceGroup>
      <inkml:annotationXML>
        <emma:emma xmlns:emma="http://www.w3.org/2003/04/emma" version="1.0">
          <emma:interpretation id="{7AD44B38-3AE9-4916-B7DD-6D6A86814B98}" emma:medium="tactile" emma:mode="ink">
            <msink:context xmlns:msink="http://schemas.microsoft.com/ink/2010/main" type="paragraph" rotatedBoundingBox="5830,8404 10274,8321 10288,9088 5844,91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B7023E3-D827-4832-8839-A262E9206FB9}" emma:medium="tactile" emma:mode="ink">
              <msink:context xmlns:msink="http://schemas.microsoft.com/ink/2010/main" type="line" rotatedBoundingBox="5830,8404 10274,8321 10288,9088 5844,9170"/>
            </emma:interpretation>
          </emma:emma>
        </inkml:annotationXML>
        <inkml:traceGroup>
          <inkml:annotationXML>
            <emma:emma xmlns:emma="http://www.w3.org/2003/04/emma" version="1.0">
              <emma:interpretation id="{84943D44-EA26-4082-811C-F8E1F9C10D39}" emma:medium="tactile" emma:mode="ink">
                <msink:context xmlns:msink="http://schemas.microsoft.com/ink/2010/main" type="inkWord" rotatedBoundingBox="5830,8404 7123,8380 7137,9146 5844,9170"/>
              </emma:interpretation>
              <emma:one-of disjunction-type="recognition" id="oneOf0">
                <emma:interpretation id="interp0" emma:lang="en-US" emma:confidence="0">
                  <emma:literal>+5×</emma:literal>
                </emma:interpretation>
                <emma:interpretation id="interp1" emma:lang="en-US" emma:confidence="0">
                  <emma:literal>+5x</emma:literal>
                </emma:interpretation>
                <emma:interpretation id="interp2" emma:lang="en-US" emma:confidence="0">
                  <emma:literal>+5,</emma:literal>
                </emma:interpretation>
                <emma:interpretation id="interp3" emma:lang="en-US" emma:confidence="0">
                  <emma:literal>+5X</emma:literal>
                </emma:interpretation>
                <emma:interpretation id="interp4" emma:lang="en-US" emma:confidence="0">
                  <emma:literal>+51)</emma:literal>
                </emma:interpretation>
              </emma:one-of>
            </emma:emma>
          </inkml:annotationXML>
          <inkml:trace contextRef="#ctx0" brushRef="#br0">2174 2186,'0'5,"0"4,0 6,0 4,0 3,4 2,2 1,-1 1,3 3,1 2,-2 4,-1 3,-3 1,-2 1,0-2,-1-3,0-3,0-4,-1-2,1 0,0-2,4 0,1-5</inkml:trace>
          <inkml:trace contextRef="#ctx0" brushRef="#br0" timeOffset="1293">2003 2504,'4'0,"6"0,5 0,4 0,3 0,6 0,3 0,3 0,2 0,-3 0,-1 0,-3 0,-3 0,-1 0,0 0,-1 0,-4 0</inkml:trace>
          <inkml:trace contextRef="#ctx0" brushRef="#br0" timeOffset="6270">2857 2210,'-4'0,"-6"0,-5 0,-4 4,-4 6,-1 1,0-2,-2-1,1-4,0-1,-1 2,1 2,1-2,0-1,3 2,6 5,6 9,8 5,4 2,2 1,0 0,-1-1,-1 0,-1-2,3-4,6-6,3-6,5-3,4-5,-4-4,1-3,0-1,1-2,1-1,1 2,1 7,-4 7,-1 3,-4 4,-4 3,0 4,-2 3,1-3,0-1,-2 1,-3 1,-1 1,-3 1,-1 0,0 2,0-1,-5-3,-5-7,-1 1,-3-5,-3-2,-3-3,-2-3,-1-1,-2-1,0-1,1 1,-2-1,1 1,0-1,5 1</inkml:trace>
          <inkml:trace contextRef="#ctx0" brushRef="#br0" timeOffset="8745">3005 2528,'0'8,"0"7,4 5,2 4,3 1,6 1,2 0,0 0,0-1,3 1,0-2,-1 1,-2-1,3-3,-5-3,1-3,2-4,-3-5</inkml:trace>
          <inkml:trace contextRef="#ctx0" brushRef="#br0" timeOffset="10318">3297 2504,'0'4,"0"6,0 5,-5 4,1 3,-6 6,-4-1,0 3,-1-1,1 1,-1-2,-1 3,-3-4,2-1,-1-3,0-4,-2-1,-2-4,3-1,1-1,3-4</inkml:trace>
        </inkml:traceGroup>
        <inkml:traceGroup>
          <inkml:annotationXML>
            <emma:emma xmlns:emma="http://www.w3.org/2003/04/emma" version="1.0">
              <emma:interpretation id="{21BE1462-BBEF-46E3-9BBD-8FFBEB3D91C6}" emma:medium="tactile" emma:mode="ink">
                <msink:context xmlns:msink="http://schemas.microsoft.com/ink/2010/main" type="inkWord" rotatedBoundingBox="9031,8393 10274,8370 10286,8980 9043,9004"/>
              </emma:interpretation>
              <emma:one-of disjunction-type="recognition" id="oneOf1">
                <emma:interpretation id="interp5" emma:lang="en-US" emma:confidence="0">
                  <emma:literal>TSX</emma:literal>
                </emma:interpretation>
                <emma:interpretation id="interp6" emma:lang="en-US" emma:confidence="0">
                  <emma:literal>+5,</emma:literal>
                </emma:interpretation>
                <emma:interpretation id="interp7" emma:lang="en-US" emma:confidence="0">
                  <emma:literal>t5x</emma:literal>
                </emma:interpretation>
                <emma:interpretation id="interp8" emma:lang="en-US" emma:confidence="0">
                  <emma:literal>+5x</emma:literal>
                </emma:interpretation>
                <emma:interpretation id="interp9" emma:lang="en-US" emma:confidence="0">
                  <emma:literal>+5X</emma:literal>
                </emma:interpretation>
              </emma:one-of>
            </emma:emma>
          </inkml:annotationXML>
          <inkml:trace contextRef="#ctx0" brushRef="#br0" timeOffset="17893">5202 2357,'4'0,"6"0,9 0,6 0,2 0,2 0,-1 0,-1 0,0 0,-2 0,1 0,-2 0,1 0,-1 0,-4 0</inkml:trace>
          <inkml:trace contextRef="#ctx0" brushRef="#br0" timeOffset="16496">5446 2186,'-4'0,"-1"5,-1 4,2 6,1 4,2 3,0 6,0 4,1 2,0 5,1 0,-1-2,0-4,0-3,1-2,-1-3,0 0,0-1,0 0,0-5</inkml:trace>
          <inkml:trace contextRef="#ctx0" brushRef="#br0" timeOffset="22935">6154 2161,'0'4,"-4"6,-5 1,-6-2,-4-1,-7 0,-4 0,-1 4,-3-2,0 2,2-1,1-2,3-3,2-2,0-2,1-2,1 0,0 0,0-1,4-4,2 0,3 3,9 4,9 3,4 7,1 6,4-2,-1 2,-2 2,-2 0,-3 3,-2 1,3-4,5-6,0-7,4-7,-2-8,1-1,4 0,2 3,3 0,0 3,2 1,1 1,-4 6,-6 5,-4 5,-6 5,-2 2,-3 2,0 2,-2 0,5-1,2 0,0 1,-2-2,0 0,-1 1,-5-5,-6-5,-6-5,-5-5,-2-3,-3-2,0-1,0 1,-1-1,1 0,0 0,0 0,0 1,5-4,5-6,5 0</inkml:trace>
          <inkml:trace contextRef="#ctx0" brushRef="#br0" timeOffset="24716">6229 2430,'0'4,"0"10,0 6,4 9,2 7,3-2,1-3,-2-3,2-5,0-3,2-6,3 1,2 1,4-3,2-2,1-5,-3-2</inkml:trace>
          <inkml:trace contextRef="#ctx0" brushRef="#br0" timeOffset="26100">6448 2479,'-4'0,"-5"0,-7 4,-3 10,1 6,-1 4,-1 3,0 0,-3-4,4-2,0 0,0-5,-1 0,-2-2,-1-4,4 0,0-2,4-1</inkml:trace>
        </inkml:traceGroup>
      </inkml:traceGroup>
    </inkml:traceGroup>
    <inkml:traceGroup>
      <inkml:annotationXML>
        <emma:emma xmlns:emma="http://www.w3.org/2003/04/emma" version="1.0">
          <emma:interpretation id="{FA458E2C-AAB2-4643-9520-84A4123834B3}" emma:medium="tactile" emma:mode="ink">
            <msink:context xmlns:msink="http://schemas.microsoft.com/ink/2010/main" type="paragraph" rotatedBoundingBox="6876,11230 11011,11092 11035,11835 6900,1197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49934C5-F10A-4633-B84A-F2F93633A22B}" emma:medium="tactile" emma:mode="ink">
              <msink:context xmlns:msink="http://schemas.microsoft.com/ink/2010/main" type="line" rotatedBoundingBox="6876,11230 11011,11092 11035,11835 6900,11973"/>
            </emma:interpretation>
          </emma:emma>
        </inkml:annotationXML>
        <inkml:traceGroup>
          <inkml:annotationXML>
            <emma:emma xmlns:emma="http://www.w3.org/2003/04/emma" version="1.0">
              <emma:interpretation id="{371E3165-2260-4544-8010-9645CCC0C6CE}" emma:medium="tactile" emma:mode="ink">
                <msink:context xmlns:msink="http://schemas.microsoft.com/ink/2010/main" type="inkWord" rotatedBoundingBox="6879,11339 7959,11303 7980,11937 6900,11973"/>
              </emma:interpretation>
              <emma:one-of disjunction-type="recognition" id="oneOf2">
                <emma:interpretation id="interp10" emma:lang="en-US" emma:confidence="1">
                  <emma:literal>+5</emma:literal>
                </emma:interpretation>
                <emma:interpretation id="interp11" emma:lang="en-US" emma:confidence="0">
                  <emma:literal>+9</emma:literal>
                </emma:interpretation>
                <emma:interpretation id="interp12" emma:lang="en-US" emma:confidence="0">
                  <emma:literal>+g</emma:literal>
                </emma:interpretation>
                <emma:interpretation id="interp13" emma:lang="en-US" emma:confidence="0">
                  <emma:literal>#5</emma:literal>
                </emma:interpretation>
                <emma:interpretation id="interp14" emma:lang="en-US" emma:confidence="0">
                  <emma:literal>t5</emma:literal>
                </emma:interpretation>
              </emma:one-of>
            </emma:emma>
          </inkml:annotationXML>
          <inkml:trace contextRef="#ctx0" brushRef="#br0" timeOffset="40877">3297 5116,'0'8,"0"7,0 5,4 4,2 5,-1 3,3-5,1-2,-2-2,3-1,-2 2,0-2,-3 2,-1 0,-3 0,-1 0,0 1,0-1,0 0,-1 0,1-3</inkml:trace>
          <inkml:trace contextRef="#ctx0" brushRef="#br0" timeOffset="43011">3053 5312,'4'0,"2"4,3 1,6 1,2-2,4-1,2-1,2-2,0 1,4-1,3 0,-2-1,-1 1,-1 0,-2 0,0 0,-1 0,-1-4,-4-6,-2 0,1 0,-3 3</inkml:trace>
          <inkml:trace contextRef="#ctx0" brushRef="#br0" timeOffset="47449">4128 5141,'-4'0,"-6"0,-4 0,-6 0,-2 0,-2 0,-2 0,2 0,-2 0,0 0,1 0,1 0,-1 0,0 0,1 0,3 5,7 4,4 10,5 5,3 4,2 0,0 0,2-1,-2 1,5-8,6-4,4-6,5-5,2-3,2-2,-3-5,-1-1,-4-5,-5-4,0 1,3 2,-2-1,2 3,3 1,1 4,4 2,0 2,-2 4,-5 7,-5 5,-5 5,-1 3,0-3,1-1,0 6,-2 2,-1 1,-1-1,0 0,-1-1,0-1,-1 0,-3-1,-5-3,-6-2,-5 0,-2-3,-2-5,-2-3,2-4,-2-3,0 0,1-2,1 1,-1-5,4-6,3 0,-2 1,4-1,4-4,5-3,3 2</inkml:trace>
        </inkml:traceGroup>
        <inkml:traceGroup>
          <inkml:annotationXML>
            <emma:emma xmlns:emma="http://www.w3.org/2003/04/emma" version="1.0">
              <emma:interpretation id="{BA89D4C5-7824-413D-95F6-2621BC3929EE}" emma:medium="tactile" emma:mode="ink">
                <msink:context xmlns:msink="http://schemas.microsoft.com/ink/2010/main" type="inkWord" rotatedBoundingBox="10199,11119 11011,11092 11035,11821 10223,11848"/>
              </emma:interpretation>
              <emma:one-of disjunction-type="recognition" id="oneOf3">
                <emma:interpretation id="interp15" emma:lang="en-US" emma:confidence="0">
                  <emma:literal>+5</emma:literal>
                </emma:interpretation>
                <emma:interpretation id="interp16" emma:lang="en-US" emma:confidence="0">
                  <emma:literal>+</emma:literal>
                </emma:interpretation>
                <emma:interpretation id="interp17" emma:lang="en-US" emma:confidence="0">
                  <emma:literal>t5</emma:literal>
                </emma:interpretation>
                <emma:interpretation id="interp18" emma:lang="en-US" emma:confidence="0">
                  <emma:literal>+55</emma:literal>
                </emma:interpretation>
                <emma:interpretation id="interp19" emma:lang="en-US" emma:confidence="0">
                  <emma:literal>55</emma:literal>
                </emma:interpretation>
              </emma:one-of>
            </emma:emma>
          </inkml:annotationXML>
          <inkml:trace contextRef="#ctx0" brushRef="#br0" timeOffset="33444">6594 4897,'0'4,"0"6,0 5,0 8,0 5,0 2,0 7,0 6,0 9,0 4,0-4,0-7,0-6,0-6,0-5,0-3,0-5</inkml:trace>
          <inkml:trace contextRef="#ctx0" brushRef="#br0" timeOffset="34647">6375 5165,'4'0,"6"0,5 0,4 0,3 0,2 0,1 0,1 0,-1 0,1 0,-1 0,0 0,0 0,-1 0,0 0,1 0,-1 0,-4 0</inkml:trace>
          <inkml:trace contextRef="#ctx0" brushRef="#br0" timeOffset="38521">7182 4995,'-5'4,"-5"2,-4-1,-5-1,0 3,1 1,-2-2,-1 3,-2 0,-1-2,0-2,0-2,0-2,3 4,6 5,5 5,5 3,3 4,1 2,2 1,0 0,0 1,0-2,0 1,3-4,2-10,3-7,1-8,2-4,4-4,4 0,0 2,4 2,0 3,1 3,0 0,-4 6,-6 6,-4 6,-2-1,-2 2,4-1,-2-1,-2 2,-2 2,-2 2,-2 2,0 1,-1 0,0 1,-1 0,1 0,-4-5,-6-4,-5-7,-4-4,-4-3,-1-1,-1-2,0 0,-1 0,0 0,2 0,-1 1,4 0</inkml:trace>
        </inkml:traceGroup>
      </inkml:traceGroup>
    </inkml:traceGroup>
    <inkml:traceGroup>
      <inkml:annotationXML>
        <emma:emma xmlns:emma="http://www.w3.org/2003/04/emma" version="1.0">
          <emma:interpretation id="{6071B2E6-11BC-4AF6-8C73-20798651E905}" emma:medium="tactile" emma:mode="ink">
            <msink:context xmlns:msink="http://schemas.microsoft.com/ink/2010/main" type="paragraph" rotatedBoundingBox="7745,13789 10476,13876 10448,14786 7717,14700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16F70C7-16E0-4260-8DEE-A3391B0C6B68}" emma:medium="tactile" emma:mode="ink">
              <msink:context xmlns:msink="http://schemas.microsoft.com/ink/2010/main" type="line" rotatedBoundingBox="7745,13789 10477,13876 10448,14786 7717,14700"/>
            </emma:interpretation>
          </emma:emma>
        </inkml:annotationXML>
        <inkml:traceGroup>
          <inkml:annotationXML>
            <emma:emma xmlns:emma="http://www.w3.org/2003/04/emma" version="1.0">
              <emma:interpretation id="{FB44E47B-BD26-4C14-8E1F-AE2A7A26BED4}" emma:medium="tactile" emma:mode="ink">
                <msink:context xmlns:msink="http://schemas.microsoft.com/ink/2010/main" type="inkWord" rotatedBoundingBox="9549,13846 10477,13875 10453,14635 9525,14605"/>
              </emma:interpretation>
              <emma:one-of disjunction-type="recognition" id="oneOf4">
                <emma:interpretation id="interp20" emma:lang="en-US" emma:confidence="0">
                  <emma:literal>TTL</emma:literal>
                </emma:interpretation>
                <emma:interpretation id="interp21" emma:lang="en-US" emma:confidence="0">
                  <emma:literal>TTV</emma:literal>
                </emma:interpretation>
                <emma:interpretation id="interp22" emma:lang="en-US" emma:confidence="0">
                  <emma:literal>TV</emma:literal>
                </emma:interpretation>
                <emma:interpretation id="interp23" emma:lang="en-US" emma:confidence="0">
                  <emma:literal>TTI</emma:literal>
                </emma:interpretation>
                <emma:interpretation id="interp24" emma:lang="en-US" emma:confidence="0">
                  <emma:literal>in</emma:literal>
                </emma:interpretation>
              </emma:one-of>
            </emma:emma>
          </inkml:annotationXML>
          <inkml:trace contextRef="#ctx0" brushRef="#br0" timeOffset="51027">5715 7681,'4'0,"6"0,5 0,4 0,3 0,2 0,1 0,-3 5,-2-1,0 2,1-2,0-1,2-1,0-1,1-1,5 0,5 0,2 0,-3-1,-1 1,-2 0,-3 0,0 0,-3 0,0 0,0 0,0 0,0 0,0 0,0 0,1 0,-1 0,-4-4,-1-1,0-1,1 2,2 1,-4-2,0-2,1 1,-3 2</inkml:trace>
          <inkml:trace contextRef="#ctx0" brushRef="#br0" timeOffset="53122">5886 7999,'0'4,"0"6,0 5,4 0,2 6,3 8,5-2,-1 3,3 2,-2-2,0-5,-1-4,1 0,-2 0,-3 1,-4 0,-1-3</inkml:trace>
          <inkml:trace contextRef="#ctx0" brushRef="#br0" timeOffset="55472">6229 8072,'0'-4,"4"-2,2-3,3-1,5 1,4 4,7 1,4 1,1 3,-1-1,-1 2,-1-1,0 0,-6-4,-2-5,0-6,1 0,-2-1,-1 1,-4 8,-3 13,-8 10,-8 11,-3 8,-5 7,-3-4,-4 1,-1 1,-3-2,5-3,4-3,5-4,2-6,1-2,1-2,3 2,3-3</inkml:trace>
          <inkml:trace contextRef="#ctx0" brushRef="#br0" timeOffset="57995">3908 7730,'4'-4,"6"-1,5 0,4 0,-1-2,1 0,0 0,3 3,0 1,1 1,1 2,1-1,-5-2,0-3,-4-3,-2 0,2 1,2 1,3 3,-2-2,-2-1,2 2,2 1,0 1,2 2,1 0,0 1,1 0,0 1,0-1,-1 0,1 1,0-1,-1 0,0 0,1 0,-1 0,1 4,-1 1,-4 0</inkml:trace>
          <inkml:trace contextRef="#ctx0" brushRef="#br0" timeOffset="59978">4128 7901,'0'4,"0"6,0 5,0 8,0 5,4 10,2 6,-2 0,1-2,-2-6,-1-3,-1-4,4-8,0-1,0-1,-1-5</inkml:trace>
          <inkml:trace contextRef="#ctx0" brushRef="#br0" timeOffset="63546">4445 7950,'5'0,"4"0,6 0,4 0,3 0,2 0,2 0,-1 0,1 0,-1 0,0 0,0 0,0 0,-1 0,1 0,-5-4,-1-1,0-1,-3 11,-4 11,-5 8,-7 8,-3 2,-7 1,1 1,-5 4,1-1,4-4,-2-6,1-5,-2-2,-3-2,1 2,3 0,4 1,2 0,-2-3,1-2,0 2,2 0,2-3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32.957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5539 3799,'5'0,"7"0,12 0,7 0,3 0,1 0,1 0,3 0,1 0,4 0,-1 0,-1 0,-4 0,-3 0,-7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34.053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5764 3792,'4'0,"10"0,19 0,33 5,30 0,24 4,0 1,-13-2,-16-1,-19-3,-22-3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0:55.775"/>
    </inkml:context>
    <inkml:brush xml:id="br0">
      <inkml:brushProperty name="width" value="0.16" units="cm"/>
      <inkml:brushProperty name="height" value="0.32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3273 3522,'0'4,"0"10,0 39,0 71,0 57,0 50,0 34,0 14,0-7,0-20,0-25,0-26,0-18,0-2,0-4,0 2,9 8,2 5,-1 3,-2-2,-1-13,-3-26,-3-25,0-31,-1-20,0 2,-1 50,5 64,5 71,2 35,7 25,0-9,-2-42,-5-60,-4-57,-3-51,2-45,0-39,3-50,4-78,9-103,12-96,5-74,8-40,9-27,7-33,9 2,6 11,1 33,-4 42,-3 59,-13 66,-12 69,-15 65,-13 50,-9 35,-6 42,0 84,-1 107,-1 114,0 76,-1 50,-1 5,0-20,0-43,-4-54,-6-61,-5-60,-4-64,1-48,4-35,-1-25,-1-20,-2-47,-11-134,-9-150,3-166,7-110,20-61,21 18,20 61,16 100,1 121,-8 120,-8 97,-9 90,-9 123,-7 157,3 129,4 123,7 70,0 32,-5-16,-3-40,-2-59,1-78,-1-88,-4-88,3-76,-4-56,0-77,-4-133,-4-161,-5-157,5-105,17-29,23 24,18 79,3 105,-1 106,-7 99,1 83,-1 96,3 137,5 126,-9 91,-4 72,-7 38,3 10,-2-21,-1-48,-1-68,-10-79,-4-76,-7-65,-7-49,-10-69,-25-148,-26-165,-12-163,2-111,18-62,27 17,24 67,15 103,11 121,0 116,2 94,-1 95,5 140,0 143,-8 113,8 115,9 84,12 55,-1 10,-1-44,-8-87,-9-103,-7-113,-11-98,-8-73,-9-85,-38-250,-36-332,-5-306,15-248,36-67,37 83,27 179,15 221,6 224,7 206,17 238,10 234,-9 184,-10 155,-20 73,-11 18,-11-35,1-72,-3-100,-2-105,-9-105,-7-84,-4-61,-4-52,-4-42,-3-45,-2-33,-1-12,-2 8,0 18,0 32,8 54,21 84,21 78,14 57,7 25,2 7,-6-9,-7-22,-9-36,-12-44,-9-44,-10-33,-8-19,-5 8,-5 52,-10 84,-7 84,-10 66,-5 26,0-21,-1-60,7-70,6-67,3-59,5-62,7-99,9-127,8-91,10-66,1-35,-4-5,-5-9,-4-12,7 9,9 23,17 36,9 61,0 67,-5 63,-3 58,-4 63,7 89,4 97,6 93,0 70,-4 42,-13 5,-12-31,-11-62,-9-68,-6-64,-4-57,-13-89,-22-170,-12-183,5-158,31-89,31-3,15 62,7 95,0 115,-7 110,-4 92,-5 69,-1 56,7 80,8 117,8 123,5 140,-2 97,-1 61,-6-5,-8-46,-12-84,-9-107,-7-107,-5-93,-2-123,-2-162,0-148,0-114,0-66,1-22,1 20,0 57,0 86,0 83,4 80,18 87,22 125,24 151,14 159,8 151,-2 77,-12 11,-19-49,-15-90,-15-113,-11-110,-9-92,-6-94,-3-153,0-174,-2-241,2-159,0-95,1 6,5 73,9 119,7 139,0 132,6 115,5 134,12 140,5 161,-5 103,-10 68,-10 24,-10-12,-5-40,-7-59,-1-76,-2-74,0-63,0-62,0-96,-15-152,-10-149,0-106,5-46,14-3,16 47,12 85,7 94,2 91,13 111,20 164,13 155,1 154,8 125,-1 45,-7-10,-3-62,-11-91,-15-103,-12-105,-12-82,-9-91,-21-152,-24-191,-16-161,0-129,7-54,16 8,24 51,20 86,16 103,4 115,1 101,-2 85,-1 116,7 163,4 165,1 129,-4 98,-8 25,-4-35,-6-76,-10-106,-6-110,-6-97,-4-75,-3-72,0-102,0-144,-1-135,1-120,0-68,1-3,-1 43,6 82,0 103,8 106,15 99,27 160,29 208,14 164,-3 167,-17 58,-21-2,-22-66,-15-94,-12-117,-7-113,-5-93,0-78,-4-99,-13-163,-12-186,0-172,-2-135,4-72,8 16,15 90,15 128,9 146,10 138,22 161,23 213,9 224,-11 244,-15 117,-19 25,-22-56,-14-113,-7-146,-2-140,2-118,0-116,3-181,2-174,6-182,2-142,16-100,14-18,5 49,0 110,-4 139,-7 133,-4 117,1 109,10 163,14 184,0 161,-10 106,-7 35,-9-15,-8-63,-8-87,-4-102,-4-100,-1-83,-1-59,0-62,-20-154,-31-173,-12-165,6-113,13-30,15 42,15 90,20 121,22 124,22 154,33 205,19 204,-4 177,-17 92,-23 13,-21-44,-15-88,-13-107,-6-109,-5-89,0-84,0-109,8-157,14-133,2-125,10-67,5-10,0 39,-1 73,-7 95,1 92,-1 85,7 104,12 166,4 136,0 122,-10 92,-11 26,-7-36,-7-76,-5-93,-5-93,0-61,8-43,15-1,43 68,28 77,7 62,-8 50,-13 25,-22-1,-21-47,-18-72,-12-71,-9-66,-5-74,-14-126,-14-191,0-167,4-205,11-111,12-33,6 46,12 95,6 117,6 127,-4 119,-1 101,1 94,16 118,10 128,5 127,-7 80,-6 40,-11-10,-11-47,-8-72,-6-72,-4-67,-2-62,-14-88,-16-141,-15-125,-9-107,5-52,12 1,11 46,11 70,8 78,6 73,7 66,7 52,17 76,30 136,37 152,16 143,-4 58,-20 4,-21-46,-22-80,-17-94,-16-91,-8-90,-22-125,-28-181,-24-193,-4-165,11-66,17 9,19 63,19 99,11 115,9 103,1 85,1 74,0 104,-1 137,-3 111,-4 114,-2 76,-11 46,-11-5,-17-40,-9-83,-6-88,1-90,1-77,-9-61,-47-44,-57-34,-38-33,-18-35,18-18,32-4,40 7,37 13,34 25,27 40,25 62,20 48,9 30,2 4,-5-6,-5-20,-7-25,-3-25,-5-32,-1-36,-2-47,-4-36,-1-18,-1 6,2 37,6 67,3 64,4 48,1 17,-1-4,-1-20,-3-27,-14-44,-22-80,-22-84,-10-59,-4-16,8 14,12 31,12 42,10 48,7 62,5 73,3 56,-3 23,2-3,-1-23,-3-33,-3-34,-26-39,-40-65,-38-50,-16-19,9 3,26 14,22 24,25 27,18 43,12 58,6 48,3 23,-1-6,0-16,-1-22,-10-26,-17-39,-25-56,-20-39,-4-14,11-2,15 12,16 19,17 28,10 44,11 41,2 36,1 16,-2-6,-2-16,-8-22,-11-37,-16-57,-12-52,-3-23,5-6,18 37,24 48,20 42,14 26,5 11,3-2,2-11,-3-18,-1-14,-4-11,0-5,1 4,10 7,13 28,8 27,4 16,-2 4,-6-7,-11-10,-10-23,-10-52,-6-72,-14-58,-13-21,-7 6,-4 26,4 32,2 33,2 34,-5 44,-5 36,-6 28,-3 11,4-5,5-16,4-18,-6-27,-17-52,-26-52,-11-20,1-3,12 13,14 27,17 50,5 70,4 57,5 26,7 4,4-18,1-29,-5-29,-11-37,-23-44,-20-30,-4-16,4 1,6 19,3 34,5 36,5 27,9 13,8-1,7-10,-2-17,-16-42,-33-59,-18-45,-7-18,10 2,19 25,19 28,19 44,14 77,12 84,5 58,5 17,3-14,-1-36,-9-43,-9-63,-17-77,-15-63,-10-32,-2-5,6 12,10 26,10 26,7 38,-2 48,4 31,4 13,8 1,2-9,-3-21,-7-39,-15-72,-20-67,-21-36,-7-4,2 20,9 37,2 52,-7 71,3 74,3 44,11 19,18-6,13-20,8-30,6-36,-2-64,-16-57,-24-37,-10-12,1 8,6 23,11 40,14 71,12 70,10 61,10 24,6-8,4-24,-1-35,-4-34,-19-49,-16-54,-13-42,-12-22,4 7,7 18,14 29,5 55,9 46,10 30,6 8,8-5,-6-33,-4-58,-5-48,2-29,2-5,6 5,36 22,89 56,120 82,110 68,65 38,-6-5,-50-27,-78-39,-52-48,6-95,-3-68,-28-31,-40 2,-47 16,-34 27,-14 26,11 52,26 50,28 42,9 13,-10-7,-15-15,-7-27,63-81,30-65,3-42,-22-7,-32 12,-38 19,-33 28,-22 23,-12 22,-6 16,-4 12,-4 7,9 3,15 2,31-1,26-1,24-4,13-11,-1-20,-14-9,-21-5,-21 0,-26 4,-21 10,-8 10,6 16,12 19,14 15,7 7,-4 1,-7-5,-9-8,-2-16,15-30,8-19,0-12,-5 0,-10 10,-11 11,-7 15,7 33,3 29,-4 20,-5 4,-11-6,-6-10,-5-30,4-55,8-48,5-23,-6 3,-5 18,3 24,7 33,10 47,14 49,4 29,-4 6,-10-11,-12-17,-11-30,21-81,34-110,24-104,22-74,18-39,1 12,-16 54,-32 68,-28 73,-27 87,-21 114,-19 97,-19 72,-11 10,-6-20,-1-42,3-43,3-43,7-40,-8-66,-11-129,-16-121,-11-83,-12-39,-5 15,7 49,12 77,16 74,17 65,12 48,10 32,6 20,-2-4,-12-57,-16-67,-7-55,-1-14,6 18,5 43,6 43,8 37,1 24,4 11,3-8,-2-7,0-7,-1-2,-1 7,2 22,3 20,1 21,3 15,0-4,-8-28,-9-21,-4-20,0-4,-2 4,-1 9,4 23,6 34,5 27,5 16,-2 3,1-6,-3-10,-4-18,-7-29,-23-27,-19-16,-25-8,-17-8,-22 3,-25 12,0 34,21 20,28 10,17-8,-62-29,-159-45,-149-27,-137-2,-72 6,2 19,85 21,123 20,131 13,129 10,259-14,268-30,156-17,37-3,-42 11,-87 12,-107 13,-98 13,-94 10,-136 6,-130 5,-95 2,-54 1,-1-1,37 1,62-3,63 2,85-2,103 1,83 11,49 13,-2 14,-23 9,-35 13,-89 21,-139 12,-119 5,-84-8,-53-15,-4-20,30-20,60-16,70-11,70-8,57-2,65-3,129 0,158-8,75-10,7-5,-45 1,-68 6,-69 6,-68 5,-95 5,-125-2,-102-8,-73-5,-31-4,6-7,38 2,58 7,64 5,57 7,45 4,30 3,30 2,38 1,31 0,13-3,1-7,-52-2,-107 3,-92 8,-67 24,-35 13,11 11,40 4,56 7,52 1,43-2,35 7,51 12,72 11,132-3,216-30,245-64,126-51,-8-31,-103-9,-150 9,-155 15,-138 21,-130 41,-166 76,-117 60,-60 32,-17 1,22-17,41-25,51-21,61-24,105-19,124-1,95 4,33 10,-7 15,-43-2,-58 3,-62 13,-131 42,-132 43,-117 46,-64 27,-8-5,36-30,56-40,71-50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1:42.360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F9B6AAC0-7BB6-4FDD-A396-CB17B6C1F67F}" emma:medium="tactile" emma:mode="ink">
          <msink:context xmlns:msink="http://schemas.microsoft.com/ink/2010/main" type="inkDrawing" rotatedBoundingBox="6007,10658 10929,10732 10928,10774 6006,10701" semanticType="strikethrough" shapeName="Other">
            <msink:sourceLink direction="with" ref="{77B90BDD-3CB3-473F-8381-9DDCF90F5BAB}"/>
          </msink:context>
        </emma:interpretation>
      </emma:emma>
    </inkml:annotationXML>
    <inkml:trace contextRef="#ctx0" brushRef="#br0">2174 2755,'4'0,"6"0,5 0,4 0,7 0,4 0,0 0,0 0,-1 0,2 0,5 0,0 0,2 0,3 0,-1 0,1 0,-3 0,2 0,4 0,1 0,5 0,1 0,-3 0,2 0,2 0,-4 4,1 2,2-1,0 3,4 0,9 0,-2-3,1-1,2-3,-2 1,-3-2,5-1,-1 1,7 0,2-1,-7 1,-5 0,-6 0,-8-1,1 1,0 0,9 1,7-1,10 0,-1 0,1 0,0 0,-4 0,2 0,1 0,-2 0,2 0,2 0,4 0,2 0,3 0,0 0,-2 0,-2 0,1 0,4 0,-4 0,1 0,-1 0,-3 0,3 0,4 0,8 4,6 2,-3-1,0 0,0-3,0 0,-4-1,-4-1,-19 0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1:48.552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77B90BDD-3CB3-473F-8381-9DDCF90F5BAB}" emma:medium="tactile" emma:mode="ink">
          <msink:context xmlns:msink="http://schemas.microsoft.com/ink/2010/main" type="writingRegion" rotatedBoundingBox="11601,11678 5971,11642 5980,10272 11610,10309">
            <msink:destinationLink direction="with" ref="{F9B6AAC0-7BB6-4FDD-A396-CB17B6C1F67F}"/>
          </msink:context>
        </emma:interpretation>
      </emma:emma>
    </inkml:annotationXML>
    <inkml:traceGroup>
      <inkml:annotationXML>
        <emma:emma xmlns:emma="http://www.w3.org/2003/04/emma" version="1.0">
          <emma:interpretation id="{40D60536-07CB-4DB6-9FAE-EB4D17CC2ACC}" emma:medium="tactile" emma:mode="ink">
            <msink:context xmlns:msink="http://schemas.microsoft.com/ink/2010/main" type="paragraph" rotatedBoundingBox="11601,11678 5971,11642 5980,10272 11610,103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28FF0F-3BE4-42ED-934C-19689439A0BA}" emma:medium="tactile" emma:mode="ink">
              <msink:context xmlns:msink="http://schemas.microsoft.com/ink/2010/main" type="line" rotatedBoundingBox="11601,11678 5971,11642 5980,10272 11610,10309"/>
            </emma:interpretation>
          </emma:emma>
        </inkml:annotationXML>
        <inkml:traceGroup>
          <inkml:annotationXML>
            <emma:emma xmlns:emma="http://www.w3.org/2003/04/emma" version="1.0">
              <emma:interpretation id="{2EA318E5-2148-42DE-B3A7-6DD9C11AE2D4}" emma:medium="tactile" emma:mode="ink">
                <msink:context xmlns:msink="http://schemas.microsoft.com/ink/2010/main" type="inkWord" rotatedBoundingBox="11601,11678 10732,11673 10740,10303 11610,10309"/>
              </emma:interpretation>
              <emma:one-of disjunction-type="recognition" id="oneOf0">
                <emma:interpretation id="interp0" emma:lang="en-US" emma:confidence="0">
                  <emma:literal>door</emma:literal>
                </emma:interpretation>
                <emma:interpretation id="interp1" emma:lang="en-US" emma:confidence="0">
                  <emma:literal>Door</emma:literal>
                </emma:interpretation>
                <emma:interpretation id="interp2" emma:lang="en-US" emma:confidence="0">
                  <emma:literal>$ooor</emma:literal>
                </emma:interpretation>
                <emma:interpretation id="interp3" emma:lang="en-US" emma:confidence="0">
                  <emma:literal>80*'</emma:literal>
                </emma:interpretation>
                <emma:interpretation id="interp4" emma:lang="en-US" emma:confidence="0">
                  <emma:literal>80*</emma:literal>
                </emma:interpretation>
              </emma:one-of>
            </emma:emma>
          </inkml:annotationXML>
          <inkml:trace contextRef="#ctx0" brushRef="#br0">3755 2663,'-12'4,"-12"10,-11 14,-9 13,1 5,3 0,4-3,3-5,9-2,8-1,5-3,6-3,5-3,0 0,1 3,5-5,5 4,1 1,-2-1,2-4,-1-4,1-4,3 0,12-4,13-4,8-3,5-2,1-2,-4-1,-7 0,-6-1,-5 1,-9-5,-3-6,-6-4,-5-4,-3-3,0-7,0-1,-1-9,-2-10,-2-1,1 0,-2 4,0 5,0 7,-1 4,-3 7,-1 4,-5 4,-4 2,-4 2,-8 3,-6 4,-4 1,2 2,1 1,4 0,1 1,1 0,2-1,1 13,-4 16,-2 12,1 11,5 6,2-4,5-6,6-8,8-10,18-11,14-3,6-6,2-4,-1-2,-3-4,-4 0,-5-8,-4-8,0-18,-4-11,-1-6,-2-4,-4 6,-8 4,-16 12,-14 10,-14 6,-9 5,2 5,0 4,3 2,8 5,9 11,6 7,7 11,6 14,5 2,12 2,6-5,7-5,10-10,4-10,1-8,-2-7,-2-5,-2-10,-1-12,-6-10,-6-6,-5 1,-9 6,-9 8,-3 12,0 16,7 11,7 3,9-2,0-9,0-9,-3-9,-6-3,-5 8,3 10,0 8,6 1,0-6,4-8,-1-9,-1-8,-2-4,-3-4,-6 4,-7 11,-5 13,-2 9,-1 12,2 5,-5-7,-7-7,-12-10,-11-7,-10-3,2 0,5 4,17 6,31 6,41 7,22-2,15-3,2-4,-6-3,-16-12,-16-9,-16-6,-10-4,-7-2,-1-1,0 0,-1-3,-1-1,0 0,-1 1,0 3,0 1,4 0,2 1,2 1,7 4,-2 10,-1 19,-4 16,-3 16,-2 14,-2 2,-1-5,0-7,-1-7,-7-10,-12-6,-15-6,-9-6,-1-4,2-5,5-1,8 3,27 2,26-1,13-1,8 4,2-1,-4 1,-3-3,-7-1,-2-6,-4-17,0-20,-7-11,0-4,-5 2,-4 7,-5 5,2 13,0 12,2 23,4 18,0 9,-2 8,-4-1,-6-1,-20-5,-32-4,-28-6,-17-4,3-2,10-3,14-6,27-2,30-5,20-2,14-1,2-4,-2-7,-6-5,-4 1</inkml:trace>
          <inkml:trace contextRef="#ctx0" brushRef="#br0" timeOffset="1792">3488 3737,'4'0,"2"4,-1 6,-1 13,-1 16,-1 5,-1-1,-1-3,0-4,0-10</inkml:trace>
          <inkml:trace contextRef="#ctx0" brushRef="#br0" timeOffset="4932">3853 3738,'-4'0,"-1"4,-4 1,-1 5,2 3,1 6,3 2,2 2,1 1,1 1,0 0,1 1,-1-2,5-3,4-2,6-3,5-6,2-3,2-4,2-2,-2-1,2-1,0 1,-1-1,-1 0,1 1,0-1,-5-3,-1-1,-4-5,0-8,1-10,-3-3,-1-2,-5 2,-3 0,-2 3,-2 2,-4 4,-6 3,-6 0,-3 4,-1-1,2 3,-2 4,-2 3,0 3,-1 2,-1 0,-1 2,0 0,1-1,-1 0,0 1,1-1,0 0,-1 0,5 0</inkml:trace>
        </inkml:traceGroup>
        <inkml:traceGroup>
          <inkml:annotationXML>
            <emma:emma xmlns:emma="http://www.w3.org/2003/04/emma" version="1.0">
              <emma:interpretation id="{F0ED21F4-47BB-4DE9-8A76-D213008793EE}" emma:medium="tactile" emma:mode="ink">
                <msink:context xmlns:msink="http://schemas.microsoft.com/ink/2010/main" type="inkWord" rotatedBoundingBox="6660,11530 5972,11526 5978,10521 6666,10526"/>
              </emma:interpretation>
              <emma:one-of disjunction-type="recognition" id="oneOf1">
                <emma:interpretation id="interp5" emma:lang="en-US" emma:confidence="0">
                  <emma:literal>As</emma:literal>
                </emma:interpretation>
                <emma:interpretation id="interp6" emma:lang="en-US" emma:confidence="0">
                  <emma:literal>As's</emma:literal>
                </emma:interpretation>
                <emma:interpretation id="interp7" emma:lang="en-US" emma:confidence="0">
                  <emma:literal>A's</emma:literal>
                </emma:interpretation>
                <emma:interpretation id="interp8" emma:lang="en-US" emma:confidence="0">
                  <emma:literal>Arts</emma:literal>
                </emma:interpretation>
                <emma:interpretation id="interp9" emma:lang="en-US" emma:confidence="0">
                  <emma:literal>Assn</emma:literal>
                </emma:interpretation>
              </emma:one-of>
            </emma:emma>
          </inkml:annotationXML>
          <inkml:trace contextRef="#ctx0" brushRef="#br0" timeOffset="11275">-714 2957,'0'8,"0"11,-5 28,-8 34,-8 32,-3 15,-2-3,3-19,6-22,5-22,5-18,4-11,2-7,1-5,2-1,-1-8,0-11,-1-22,1-19,-1-12,1-5,-1 3,0 6,0 8,0 2,-1 3,1 0,0 1,0 2,0 3,0 2,0 2,0 0,0-4,0-1,-4 6,-1 1,0 1,0 0,3 0,-1-1,-1 0,-3-5,-2-6,0-1,-4 5,-2 12,-4 13,2 12,-1 4,3 5,5 4,3 2,-1 2,0 1,3 0,1 1,1-14,3-11,3-12,2-7,1 4,-9 7,-5 10,-9 9,-5 1,0-4,17-13,17-10,8-6,3-5,2 3,-6 5,-12 13,-10 8,-10 7,-6 2,12-6,25-12,20-14,9-8,0 2,-7 8,-20 7,-16 10,-14 9,-5 6,-4 2,-3-2,3 0,4 2,0-3,-1-3,2 1,0-1,1 0,4 3,-1 0,-4-3,2 0,2 3,3 4,2 2,4 2,-1 2,-2-4,-8-4,-8-7,-8-3,-4-3,0-2,9-2,13 0,12 0,10 0,-1-4,-2-5,4-1,10 2,4 1,3 4,-1 0,-1 3,-4-3,-8-6,-5-4,-6-5,-2-7,-3-4,3 5,6 5,8 6,7 6,-1 9,-1 3,0 2,-3 3,-9 1,-7 3,-3 2,-2 4,-1-5,1-11,0-9,-4 1,0 5,0 12,2 6,1 5,1 4,2 0,-1 0,1-1,1 1,-5-2,-6-4,-4-6,-10-10,-4-9,-1-9,4-6,6 5,7 7,5 11,0 4,-4 0,-8 0,-4-2,-3-11,-2-4,1 0,5-3,5-4,7-3,4-3,-1 3,1 0,-2-1,-1 0,2-2,-2 3,-4 4,0 2,3-2,3-2,6 1,12 0,17 2,7 4,3 4,-2-2,-3 0,-6 3</inkml:trace>
          <inkml:trace contextRef="#ctx0" brushRef="#br0" timeOffset="-8551">-762 2883,'-4'0,"-9"0,-8 0,-7 0,-13 5,-15 8,-11 7,-2 5,3 2,-2 0,9 0,9-5,9-6,12-1,10 0,9 3,14 5,19 8,14 7,14 6,5 2,6 3,-2 0,-5 2,-2-9,-7-4,-10-2,-8-5,-4-7,-7-3,-6-2,1-4,-4-4</inkml:trace>
          <inkml:trace contextRef="#ctx0" brushRef="#br0" timeOffset="13228">-1177 3176,'4'0,"14"8,16 15,7 17,5 5,-2-5,-8-5,-6-4,-4-8,-6-11,-3-17,-4-15,-4-13,1-5,-2 0,-3 2,-1 7</inkml:trace>
        </inkml:traceGroup>
      </inkml:traceGroup>
    </inkml:traceGroup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2:18.822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E45DE5F3-2B3B-4264-8A57-917A9AA82657}" emma:medium="tactile" emma:mode="ink">
          <msink:context xmlns:msink="http://schemas.microsoft.com/ink/2010/main" type="inkDrawing" rotatedBoundingBox="7993,15792 18008,15074 18044,15572 8029,16291" shapeName="Other"/>
        </emma:interpretation>
      </emma:emma>
    </inkml:annotationXML>
    <inkml:trace contextRef="#ctx0" brushRef="#br0">2676 4588,'4'0,"6"0,5 0,4 0,7 0,8 0,6 5,13 0,14 4,12 1,14-1,3-4,6-1,11-1,6-2,13-1,13 0,2-5,5-5,-1-5,-3-8,-6-5,-5 2,-2 2,-3 1,2 0,-2 0,6-1,4 0,3 4,6 2,3-5,2-8,6-1,4 0,2 1,-6-2,-6 1,-9 0,0 3,13 6,7 2,-3 1,-1 4,1 1,2-2,-7 2,-1 4,2 3,-3 4,15 3,20 0,22 1,8 1,9 0,5-1,4 0,0 1,0-1,-7 0,-7 4,-8 6,-16 5,-14 8,-9 5,-27 2,-27-5,-27-6,-25-7,-17-1,-13-2,-11 1,-3-1,-5-2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2:20.326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6980CEC6-DACA-4791-AD98-6B9CF610472D}" emma:medium="tactile" emma:mode="ink">
          <msink:context xmlns:msink="http://schemas.microsoft.com/ink/2010/main" type="writingRegion" rotatedBoundingBox="9252,15605 10087,15605 10087,17514 9252,17514"/>
        </emma:interpretation>
      </emma:emma>
    </inkml:annotationXML>
    <inkml:traceGroup>
      <inkml:annotationXML>
        <emma:emma xmlns:emma="http://www.w3.org/2003/04/emma" version="1.0">
          <emma:interpretation id="{7835566A-E416-41E1-BAD9-3021112ACB2F}" emma:medium="tactile" emma:mode="ink">
            <msink:context xmlns:msink="http://schemas.microsoft.com/ink/2010/main" type="paragraph" rotatedBoundingBox="9252,15605 10087,15605 10087,17514 9252,175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15DF0CA-4AC9-4256-A100-66D25581DF7F}" emma:medium="tactile" emma:mode="ink">
              <msink:context xmlns:msink="http://schemas.microsoft.com/ink/2010/main" type="line" rotatedBoundingBox="9252,15605 10087,15605 10087,17514 9252,17514"/>
            </emma:interpretation>
          </emma:emma>
        </inkml:annotationXML>
        <inkml:traceGroup>
          <inkml:annotationXML>
            <emma:emma xmlns:emma="http://www.w3.org/2003/04/emma" version="1.0">
              <emma:interpretation id="{236B2BE0-7EB7-483C-8013-DD2FF7E4F3D0}" emma:medium="tactile" emma:mode="ink">
                <msink:context xmlns:msink="http://schemas.microsoft.com/ink/2010/main" type="inkWord" rotatedBoundingBox="9252,15605 10087,15605 10087,17514 9252,17514"/>
              </emma:interpretation>
              <emma:one-of disjunction-type="recognition" id="oneOf0">
                <emma:interpretation id="interp0" emma:lang="en-US" emma:confidence="0">
                  <emma:literal>p</emma:literal>
                </emma:interpretation>
                <emma:interpretation id="interp1" emma:lang="en-US" emma:confidence="0">
                  <emma:literal>g</emma:literal>
                </emma:interpretation>
                <emma:interpretation id="interp2" emma:lang="en-US" emma:confidence="0">
                  <emma:literal>@</emma:literal>
                </emma:interpretation>
                <emma:interpretation id="interp3" emma:lang="en-US" emma:confidence="0">
                  <emma:literal>B</emma:literal>
                </emma:interpretation>
                <emma:interpretation id="interp4" emma:lang="en-US" emma:confidence="0">
                  <emma:literal>:</emma:literal>
                </emma:interpretation>
              </emma:one-of>
            </emma:emma>
          </inkml:annotationXML>
          <inkml:trace contextRef="#ctx0" brushRef="#br0">3084 4062,'0'8,"0"15,0 25,0 29,0 10,0-2,0-11,0-14,0-17</inkml:trace>
          <inkml:trace contextRef="#ctx0" brushRef="#br0" timeOffset="2352">2839 5356,'0'-4,"0"-6,0-5,0-4,0-3,0-2,0-1,0-1,4 5,10 1,10 4,11 5,6 5,1 2,-3 3,-3 1,0 1,-1 0,0-1,-1 1,3 0,-2 3,-2 6,-2 1,-7 2,-7 4,-8 3,-3 2,-9 2,-7 0,-6 2,-9 2,-4 3,3-1,2-5,0-6,1-4,-1 1,-4-3,3 1,-3-2,-5-3,-1-4,2-1,0-3,8 4,7 5,6 4,6 4,2 4,3 2,6-3,13-6,12-4,14-5,7-4,-1-1,-1-1,0-5,-6-2,0 2,-1-1,-3 3,-4 0,-4 3,-3-1,-7 1</inkml:trace>
          <inkml:trace contextRef="#ctx0" brushRef="#br0" timeOffset="13661">3327 3794,'-29'-4,"-18"-2,-5 0,2 2,6 1,5 2,7 0,-1 0,1 1,2 0,3 1,-3-1,-2 4,7 5,3 11,-1 4,2 4,3 0,0 0,5 0,3 3,4 0,3-1,1-1,2-2,1 0,0 2,7 6,8-1,5-4,2-4,3-7,-4-1,-2-5,5 0,2-2,0-3,1-4,-2 0,-4 0,-2 2,0 0,3 1,5 1,0-1,3 2,2 0,-2-2,-2-2,-1-2,-1-2,-2 0,0-5,-5-6,-6-5,-4-9,-5-4,-4-2,0 1,-2-4,0 0,0 2,0 1,0 2,1 2,0 1,0 0,0 0,0 1,0-4,0-1,-4-1,-2 2,1 0,0 3,3-1,0 1,1 4</inkml:trace>
        </inkml:traceGroup>
      </inkml:traceGroup>
    </inkml:traceGroup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2:40.451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4FCFC314-A71D-40F1-A46C-F87EC39B09F2}" emma:medium="tactile" emma:mode="ink">
          <msink:context xmlns:msink="http://schemas.microsoft.com/ink/2010/main" type="writingRegion" rotatedBoundingBox="17012,14985 17304,17197 16406,17316 16113,15104"/>
        </emma:interpretation>
      </emma:emma>
    </inkml:annotationXML>
    <inkml:traceGroup>
      <inkml:annotationXML>
        <emma:emma xmlns:emma="http://www.w3.org/2003/04/emma" version="1.0">
          <emma:interpretation id="{B798C1DE-75BC-4B18-9532-D160851D3E13}" emma:medium="tactile" emma:mode="ink">
            <msink:context xmlns:msink="http://schemas.microsoft.com/ink/2010/main" type="paragraph" rotatedBoundingBox="17012,14985 17304,17197 16406,17316 16113,151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C79D9C-DA67-4D2E-B438-B20FE7CB5168}" emma:medium="tactile" emma:mode="ink">
              <msink:context xmlns:msink="http://schemas.microsoft.com/ink/2010/main" type="line" rotatedBoundingBox="17012,14985 17304,17197 16406,17316 16113,15104"/>
            </emma:interpretation>
          </emma:emma>
        </inkml:annotationXML>
        <inkml:traceGroup>
          <inkml:annotationXML>
            <emma:emma xmlns:emma="http://www.w3.org/2003/04/emma" version="1.0">
              <emma:interpretation id="{CD7F88CE-D46C-4AA1-8376-08C40BD1519E}" emma:medium="tactile" emma:mode="ink">
                <msink:context xmlns:msink="http://schemas.microsoft.com/ink/2010/main" type="inkWord" rotatedBoundingBox="16939,14995 17035,15719 16209,15829 16113,15104"/>
              </emma:interpretation>
              <emma:one-of disjunction-type="recognition" id="oneOf0">
                <emma:interpretation id="interp0" emma:lang="en-US" emma:confidence="0.5">
                  <emma:literal>tog*</emma:literal>
                </emma:interpretation>
                <emma:interpretation id="interp1" emma:lang="en-US" emma:confidence="0">
                  <emma:literal>fog*</emma:literal>
                </emma:interpretation>
                <emma:interpretation id="interp2" emma:lang="en-US" emma:confidence="0">
                  <emma:literal>fogy*</emma:literal>
                </emma:interpretation>
                <emma:interpretation id="interp3" emma:lang="en-US" emma:confidence="0">
                  <emma:literal>fogy'*</emma:literal>
                </emma:interpretation>
                <emma:interpretation id="interp4" emma:lang="en-US" emma:confidence="0">
                  <emma:literal>tong*</emma:literal>
                </emma:interpretation>
              </emma:one-of>
            </emma:emma>
          </inkml:annotationXML>
          <inkml:trace contextRef="#ctx0" brushRef="#br0">1487 10368,'-4'0,"-5"0,-6 0,-5 0,-1 5,-3 8,-2 7,0 5,6 2,8 0,12-5,17 0,19-6,8-5,0-4,-8-8,-13-7,-16-7,-13-1,-13-1,-7 1,-5 0,0 3,-4 2,0 5,7 7,3 11,2 12,5 6,5 11,9 6,11-1,6-2,10-12,1-4,2-9,-1-6,0-7,0-8,-1-19,1-20,-4-15,-3 2,-2 7,-6 6,-12 10,-14 11,-12 17,-7 13,0 9,5 10,12 12,21 7,20-4,8-9,8-7,2-9,-7-19,-8-23,-9-10,-8-10,-5 0,-3 3,-6 7,-6 10,-6 9,0 11,8 6,17 7,16 5,16 5,5-2,0-3,-8-8,-11-15,-13-13,-18-8,-11-3,-8 0,-4 2,-5 5,-6 11,0 17,6 11,10 13,8 4,10 6,16 2,5-3,4-8,2-7,3-8,-12-15,-21-19,-21-14,-14-6,-8 5,-4 8,4 9,10 11,12 21,11 19,9 9,18 6,15 3,13-3,5-9,-2-11,-3-10,-4-13,1-19,-1-10,-3-11,-1-7,-6 13,-7 15,-6 14,-5 11,-3 9,2 1,4-4,2-7,-2-10,-2-10,-1-6,1 0,5 2,0 12,-2 11,-6 8,-8 6,-12 3,-10 1,-6-4,-1-4,1-7,15-4,18-5,18-5,9-3,6 0,-17 4,-18 8,-22 7,-16-1,-4 0,5-11,10-10,9-7,12-6,16-3,10 3,3 9,-7 19,-26 22,-49 22,-39 11,-10-5,1-12,14-30,24-47,45-54,55-38,32-10,17 10,8 22,-2 27,-11 37,-18 32,-18 34,-17 25,-10 8,-7 3,-4-7,-3-8,0-8,1-6,1-6,0 1,1 1,-3 6,-2 6,-4-3,1-6,-3-7,0-21,3-24,3-13,6-9,12-2,7 3,10 3,7 8,3 10,-2 7,-3 10,-8 14,-19 13,-41 19,-44 14,-25-2,-7-7,6-12,21-15,25-30,26-16,27-18,23-4,16-1,7 10,-3 14,-10 20,-8 14,-12 10,-16 1,-5-12,-2-15,6-24,17-19,16-10,11-3,9 4,1 12,-3 14,-5 16,-8 19,-10 13,-11 16,-41 19,-31 13,-22-1,-5-5,11-15,17-23,32-34,43-33,31-21,16-6,8 3,-5 15,-11 20,-16 30,-13 26,-11 16,-6 4,-10 5,-6-7,-8-10,-7-9,-4-16,4-14,5-16,11-14,20-3,19 2,11 6,6 11,4 21,-8 24,-9 20,-37 25,-42 13,-33 1,-17-8,-4-17,15-34,47-50,55-36,41-16,27-6,8 11,-4 19,-9 27,-18 32,-19 27,-17 22,-13 10,-9 3,-5-5,-6-9,-7-12,-8-13,-6-15,3-17,5-12,6-11,14-9,15-5,13 4,7 9,-8 14,-29 18,-34 13,-24 8,-10 5,3-2,7-6,12-6,13-5</inkml:trace>
          <inkml:trace contextRef="#ctx0" brushRef="#br0" timeOffset="-15528">1561 10319,'0'13,"0"20,0 17,0 13,-4 7,-1-2,-1-6,2-9,1-5,2-8,0-4,0-6,1-3,0-7</inkml:trace>
        </inkml:traceGroup>
        <inkml:traceGroup>
          <inkml:annotationXML>
            <emma:emma xmlns:emma="http://www.w3.org/2003/04/emma" version="1.0">
              <emma:interpretation id="{46157858-1A5E-4EC7-9272-B29B337907DA}" emma:medium="tactile" emma:mode="ink">
                <msink:context xmlns:msink="http://schemas.microsoft.com/ink/2010/main" type="inkWord" rotatedBoundingBox="17208,16466 17304,17197 16430,17313 16333,16582"/>
              </emma:interpretation>
              <emma:one-of disjunction-type="recognition" id="oneOf1">
                <emma:interpretation id="interp5" emma:lang="en-US" emma:confidence="0.5">
                  <emma:literal>☹</emma:literal>
                </emma:interpretation>
                <emma:interpretation id="interp6" emma:lang="en-US" emma:confidence="0">
                  <emma:literal>•</emma:literal>
                </emma:interpretation>
                <emma:interpretation id="interp7" emma:lang="en-US" emma:confidence="0">
                  <emma:literal>y</emma:literal>
                </emma:interpretation>
                <emma:interpretation id="interp8" emma:lang="en-US" emma:confidence="0">
                  <emma:literal>P</emma:literal>
                </emma:interpretation>
                <emma:interpretation id="interp9" emma:lang="en-US" emma:confidence="0">
                  <emma:literal>D</emma:literal>
                </emma:interpretation>
              </emma:one-of>
            </emma:emma>
          </inkml:annotationXML>
          <inkml:trace contextRef="#ctx0" brushRef="#br0" timeOffset="-13811">1097 11760,'0'5,"0"4,0 11,4 12,6 11,5 5,0 0,2-9,-3-7,-2-5,-5-3,-2-1,-4-1,0 1,-1 1,-1-1,1 0,-1 2,1-1,-1 0,1 0,0-3</inkml:trace>
          <inkml:trace contextRef="#ctx0" brushRef="#br0" timeOffset="-10539">1976 11711,'-4'0,"-10"0,-15 0,-7 0,-4 0,-6 0,2 0,1 0,-2 0,3 0,0 0,4 0,3 0,5 0,6 5,8 4,6 11,6 4,2 3,2 1,2 0,-1 0,5-6,4-6,6-6,3-4,4-4,2-2,-1-1,2 1,-1-2,0 1,0 0,0 1,4 0,1 0,0 0,-2 0,0 0,-2 0,0 4,-2 1,0 1,0-2,-4 3,-4 5,-8 4,-2 3,0 3,0 2,-2 1,-1 0,0 0,-3 5,1 0,-1 0,-1-1,-3-1,-6-6,0-3,-5-3,-2-1,-3-3,3-1,-2 1,0-4,-2-4,0 4,-6-1,-3-2,-8-1,-1-1,0-2,0-1,1 1,5-2,2 1,3 0,2 0,5-4,7-6,4-5,6-4,3 0</inkml:trace>
        </inkml:traceGroup>
      </inkml:traceGroup>
    </inkml:traceGroup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2:50.862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A1E1A17C-3F40-4B3D-BAFF-412D2240E162}" emma:medium="tactile" emma:mode="ink">
          <msink:context xmlns:msink="http://schemas.microsoft.com/ink/2010/main" type="inkDrawing" rotatedBoundingBox="9876,15779 16584,14946 16657,15533 9948,16366" semanticType="callout" shapeName="Other"/>
        </emma:interpretation>
      </emma:emma>
    </inkml:annotationXML>
    <inkml:trace contextRef="#ctx0" brushRef="#br0">3152 4916,'12'0,"14"0,21 0,33 0,23 0,11 0,-2 0,-11-4,-10-2,-9-3,-5-5,-4 0,3-1,0-3,-4 1,-5 1,-7 2,-5 4,5 3,9-1,12-3,15-13,3-6,-3 2,-10 6,-10 7,-7 1,2-1,6-2,6 3,6-2,0-2,1 3,2-1,3-1,1-3,1-1,-4 2,4 0,-3 0,0-1,4 3,2-1,5 0,-2-2,-3-2,2-1,9 0,3-6,-3-1,-6 0,-10 1,5 1,6 2,-3 5,-11 1,-12 5,-12 5,-4 4,-6 3,-4 2,-2-3,-3-1,4 0,4 2,2 1,7 0,4 1,-5 1,-5 0,-9 0,-4 1,-3-1,-4 0,-5 0,0 0,2 0,0 5,0 0,4 4,2 1,3 3,1-2,-2-2,-6-2,-4-3,-10 2,-7 5,-12 4,-23 7,-35 10,-23 3,-9-2,3 0,2-3,-2-6,4-7,-14-3,-11 1,-14 2,-8 2,5-2,13 0,18-2,19-5,17-4,5-2,-2-2,-9-1,-12-2,-10 0,0 0,2 0,0 1,7 0,-3 0,1 0,-6 4,-1 1,-8 1,-5-2,-4-1,-1-1,-6 3,-5 1,-6-1,-3-1,-3-1,8-1,9-1,15-1,10 0,5-1,8 1,-2 0,-10 0,-29 4,-30 10,-21 11,-7 4,2 3,13-5,19-7,24-2,18-5,7-4,5 0,8-1,2-2,5 2,8 0,6 2,3 0,4-2,-3-2,-7-3,-2 0,-2-3,6 0,6 0,7 0,4-1,1 1,0-1,-2 5,-4 2,1-1,0-1,4-1,4-1,0 0,7-6,6-6,11-5,12 0,20-7,28-2,22-2,14-1,13 0,4 6,1 0,-7 6,-7-1,-4 4,3 0,7-4,1-1,1-4,-5 3,-11 4,-8 5,-5 3,-7 4,1 1,6 1,11 1,11-1,10 1,9 0,8-1,4 1,9-1,7 0,8 0,11 0,2-4,-5-2,-9 1,-19 1,-14 0,-16-1,-7-2,-8 1,-2 2,-4 1,2-3,7 0,13-4,11-3,1-5,12-3,3-2,6 3,0 1,-2 3,-8 5,-8 4,-21 3,-17 2,-15 2,-14-3,-11-2,-10 0,-8-2,-5-1,0 1,0 2,6-3,3 1,2 1,0 1,-14 2,-41 14,-59 26,-59 23,-35 18,-4 0,23-9,33-17,26-16,18-16,7-10,4-7,2-4,0-2,9 0,10 0,10 0,4 2,-4 0,-8 0,-11 1,-9 0,-7 0,3 1,3-1,-4 0,-9 0,-3 0,-16 0,-7 0,-5 0,-5 0,7 0,5 0,4 0,4 0,-1 0,2 0,3 0,-4 0,-9 4,-7 6,-1 5,3 4,1 3,-6 2,0 1,14 1,10-5,10-6,11 0,5-4,3 1,-5 2,2 3,-5 3,-1 7,3-3,10-4,11-5,11-3,7-1,5 0,4-1,-3-2,-4 0,-3 1,2-2,2-3,1-1,2-2,1 0,1-1,1-1,4-3,18-10,39-11,41-5,29-6,17 3,4 8,-4 7,-1 8,-2 4,-4 4,-14 2,-7 2,-4-1,-5 0,-5 1,4-1,17-9,20-3,5 0,3-2,-6 2,-1 2,-4 3,1 2,-1 2,18 2,17 0,25-4,10-5,11-14,0-7,3-7,5-9,-1-1,-6-1,0-1,-10 0,-16 5,-22 0,-12 0,-14 4,-19 4,-13-1,-6 3,-5 2,-10 4,-12 0,-14 7,-10 6,-12 2,-7 3,-2 3,0-2,-12 2,-11 1,-25 2,-40 14,-38 13,-22 12,-4 4,6-1,19-7,18-4,18-7,-2-7,-2-5,-11-1,-10-1,-5-1,-3 2,-2 4,-5 1,-3-2,-8 1,-16 3,-20 7,-21 10,-14 1,-18 10,-3 1,15 2,21-8,16-5,15 0,12-4,5-5,4-5,7-2,7-3,15-4,8 0,7-1,9-1,1-3,-4-2,-9-1,-6-1,3 0,6 0,4-1,7 1,4-1,1 1,-4 0,2 0,-1 0,9 0,6 0,5 0,6 0,3 0,-5 0,3 0,-5 0,3 0,4 0,2 0,3 0,0 0,1 0,4 0,2 0,2 0,3 0,0 0,1 4,0 2,0-1,9 3,22 1,36-2,40-2,34 3,18-1,4 0,-11-3,-18-1,-15-1,-12-2,1 0,7-4,17-6,15-5,8-9,-2-4,-7-2,-7 2,-15 3,-7 3,5 1,6-4,11-2,6-1,4 0,-7 5,-12 3,-11 4,-16 0,-15 4,-2 4,2 3,15 2,14-6,13-2,0 0,-5 3,-11-1,-18 1,-16 0,-5 4,-3 0,6 4,12-1,15-3,9-6,4 0,1-4,1-6,-3-5,-1-2,-3-1,-9 0,-9-3,-1 0,1 0,0 2,1 1,1 7,-1 5,-2 2,-11 4,-6-2,-8 2,-8 3,-5 2,-1 2,3 2,5-4,6 0,2 1,-4 0,-6 1,-12 2,-14 0,-19 0,-20 6,-16 8,-20 8,-17 8,-22 12,-17 6,-9 5,4-3,16-11,14-6,14-9,5-9,-1-2,-18-4,-20 2,-20 3,-9 3,-4 12,11 1,15-1,21-4,24-8,7-4,-4 2,-27-1,-26 2,-24 2,-8-1,-1 0,10-2,22-4,16-3,6 1,-7-1,-6-1,-3-2,3-2,-1-1,6 0,8-1,10-1,5 1,5 4,10 1,4 0,3-1,8-1,11-1,10-1,7 0,1-1,-3 0,-10-1,-21 5,-14 5,-6 7,-1-2,10-1,14 0,13-2,12-3,19-1,56-4,79-6,66-2,47-1,18 2,1 0,-5 1,-11 2,-23 1,-19 0,-21 0,-9-4,-8-6,-9 0,-8-4,3-3,2-3,-2-1,-11 1,-12 1,-21 3,-13 5,-9 0,-3 2,-2 2,4 3,4-3,1 0,-1-2,5-1,8-6,19-4,8-8,-3-3,-8-1,-23 3,-19 0,-17 6,-12 6,-8 7,-7 4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1:19.523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1681A713-97B8-486A-A226-F5317317C7B3}" emma:medium="tactile" emma:mode="ink">
          <msink:context xmlns:msink="http://schemas.microsoft.com/ink/2010/main" type="writingRegion" rotatedBoundingBox="20398,6450 27863,6420 27905,16817 20440,16847"/>
        </emma:interpretation>
      </emma:emma>
    </inkml:annotationXML>
    <inkml:traceGroup>
      <inkml:annotationXML>
        <emma:emma xmlns:emma="http://www.w3.org/2003/04/emma" version="1.0">
          <emma:interpretation id="{2AFA51A3-90C6-4F38-B5B6-38D995E0269B}" emma:medium="tactile" emma:mode="ink">
            <msink:context xmlns:msink="http://schemas.microsoft.com/ink/2010/main" type="paragraph" rotatedBoundingBox="21193,6536 27855,6416 27890,8360 21228,84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43CB67-4767-4E96-9334-FEF85A69F29C}" emma:medium="tactile" emma:mode="ink">
              <msink:context xmlns:msink="http://schemas.microsoft.com/ink/2010/main" type="line" rotatedBoundingBox="21193,6536 27855,6416 27890,8360 21228,8480"/>
            </emma:interpretation>
          </emma:emma>
        </inkml:annotationXML>
        <inkml:traceGroup>
          <inkml:annotationXML>
            <emma:emma xmlns:emma="http://www.w3.org/2003/04/emma" version="1.0">
              <emma:interpretation id="{302845A8-53AF-4D1E-ACEF-907AEA3E044B}" emma:medium="tactile" emma:mode="ink">
                <msink:context xmlns:msink="http://schemas.microsoft.com/ink/2010/main" type="inkWord" rotatedBoundingBox="21193,6536 27855,6416 27890,8360 21228,8480"/>
              </emma:interpretation>
              <emma:one-of disjunction-type="recognition" id="oneOf0">
                <emma:interpretation id="interp0" emma:lang="en-US" emma:confidence="0">
                  <emma:literal>(-01-5)</emma:literal>
                </emma:interpretation>
                <emma:interpretation id="interp1" emma:lang="en-US" emma:confidence="0">
                  <emma:literal>(-01-5]</emma:literal>
                </emma:interpretation>
                <emma:interpretation id="interp2" emma:lang="en-US" emma:confidence="0">
                  <emma:literal>(-001-5)</emma:literal>
                </emma:interpretation>
                <emma:interpretation id="interp3" emma:lang="en-US" emma:confidence="0">
                  <emma:literal>(-01-5}</emma:literal>
                </emma:interpretation>
                <emma:interpretation id="interp4" emma:lang="en-US" emma:confidence="0">
                  <emma:literal>(-701-5)</emma:literal>
                </emma:interpretation>
              </emma:one-of>
            </emma:emma>
          </inkml:annotationXML>
          <inkml:trace contextRef="#ctx0" brushRef="#br0">7180-4524,'0'9,"0"6,-4 1,-10 6,-10 11,-11 14,-10 10,-11 4,-4 13,0-2,1-2,8 0,7 1,4 5,8 2,5 4,4 6,5 3,6 3,5-6,3-6,3-7,6-14,5-8,11-9,5-8,6-6,2-8,0-3,-2-2,-3-2,-6-2,-2-1,-1 1,-4-2</inkml:trace>
          <inkml:trace contextRef="#ctx0" brushRef="#br0" timeOffset="1326">7082-3498,'0'-4,"4"-1,18 0,38 0,44-2,31-5,18-4,1-3,-23 0,-26 1,-25 2,-27 5</inkml:trace>
          <inkml:trace contextRef="#ctx0" brushRef="#br0" timeOffset="4997">9549-3571,'-4'0,"-6"0,-5 0,-4 0,-3 0,-7 4,-5 5,2 7,2-1,3-3,1-3,2 1,-5-1,-1 2,-7 3,-7 3,-3 0,2-4,4-4,6-4,3-2,4-2,-6-1,-5-1,-1 1,3-1,3 0,-1 1,2-9,2-6,2-1,2-2,1-2,6-2,1 0,4-2,5-1,4 0,7 0,8 5,6 5,1 1,1 3,7 3,8 4,1 2,9 0,4 7,1 6,-2 0,1 3,-3-1,-1-3,-4-2,1-4,-3-1,-2 2,-4 0,-2 4,-3 0,-4 3,-3 0,-3 0,-2 4,7-1,8-3,3 0,0-2,0-2,-2-3,3 2,4 0,0-1,6-2,9-2,0-1,-1 0,-5-1,-5 0,-5-1,-6-3,2-1,-5-5,-3-4,0 0,-6-2,-4-2,-1 2,-2 0,-3-2,-3-2,-2-2,-1-1,-1-1,0 0,-1-1,-3 5,-2 1,-4 3,-4 5,-4 5,-3 3,-6 1,-4 2,-3 1,-5 0,0-1,2 1,5 0,1-1,8 4,3 2,5 3,4 1</inkml:trace>
          <inkml:trace contextRef="#ctx0" brushRef="#br0" timeOffset="6282">10501-3498,'0'5,"4"4,10 10,2 14,3 14,2 11,2 5,-3 3,-5-5,-5-9,-5-9,-2-7,-2-11</inkml:trace>
          <inkml:trace contextRef="#ctx0" brushRef="#br0" timeOffset="8691">11282-3547,'4'0,"18"-4,26-2,22-3,11-5,-5 0,-5 3,-12 2,-16 4</inkml:trace>
          <inkml:trace contextRef="#ctx0" brushRef="#br0" timeOffset="10878">12601-4085,'-8'0,"-20"0,-29 0,-23 0,-9 0,6 0,13 0,15 0,16 4,14 10,13 18,7 14,5 10,2 4,2-3,-1-8,3-12,10-13,6-10,7-7,3-5,0-7,0-3,-4 0,4 2,12 1,7 2,8 2,6 0,-5 1,-3 0,-3 5,-11 8,-9 8,-6 12,-7 9,-3 6,-6 2,-4 1,-3 1,-7-5,-12-5,-15-3,-11-3,-16-4,-11-3,-5-2,0-6,0-2,0-5,8-4,11-4,10-4,8-1,11-5,4-2,2-1,4 3</inkml:trace>
          <inkml:trace contextRef="#ctx0" brushRef="#br0" timeOffset="14508">12234-4621,'9'0,"23"0,26 0,25-4,11-2,-3 0,-12 2,-12 1,-8 2,-6 0,-5 0,4 1,-5 0,-5 1,-6-1,-4 0,-9 5,-7 8,-7 16,-1 15,-1 12,-3 2,4 2,-1-4,-2 0,-1 8,0 5,-4-1,1 1,-1-3,0-9,0-6,-5-3,0-6,-1-1,-3-3,1 2,1 5,2-2,1 1,3 0,0-3,0 1,2 0,-1 6,1 7,-1 4,0 7,0 1,1-7,-1-5,0-8,0-8,0-6,-9-8,-10-10,-16-6,-13-5,-7-3,1-3,7 1,6-1,-6 0,-20 10,-19 2,-13 0,4-2,13-1,16-3,16-3,11 0,10-1,8 0</inkml:trace>
        </inkml:traceGroup>
      </inkml:traceGroup>
    </inkml:traceGroup>
    <inkml:traceGroup>
      <inkml:annotationXML>
        <emma:emma xmlns:emma="http://www.w3.org/2003/04/emma" version="1.0">
          <emma:interpretation id="{B2B34CB7-7D6E-4710-95CF-A5E3C1BB74AD}" emma:medium="tactile" emma:mode="ink">
            <msink:context xmlns:msink="http://schemas.microsoft.com/ink/2010/main" type="paragraph" rotatedBoundingBox="21711,10972 25129,10958 25134,11968 21715,119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674F9E-BFB0-41AC-8AC2-09ADDEC67489}" emma:medium="tactile" emma:mode="ink">
              <msink:context xmlns:msink="http://schemas.microsoft.com/ink/2010/main" type="line" rotatedBoundingBox="21711,10972 25129,10958 25134,11968 21715,11982"/>
            </emma:interpretation>
          </emma:emma>
        </inkml:annotationXML>
        <inkml:traceGroup>
          <inkml:annotationXML>
            <emma:emma xmlns:emma="http://www.w3.org/2003/04/emma" version="1.0">
              <emma:interpretation id="{568F32F6-BEB3-4C69-B943-4D5544A30C6F}" emma:medium="tactile" emma:mode="ink">
                <msink:context xmlns:msink="http://schemas.microsoft.com/ink/2010/main" type="inkWord" rotatedBoundingBox="21711,10972 25129,10958 25134,11968 21715,11982"/>
              </emma:interpretation>
              <emma:one-of disjunction-type="recognition" id="oneOf1">
                <emma:interpretation id="interp5" emma:lang="en-US" emma:confidence="0">
                  <emma:literal>XES</emma:literal>
                </emma:interpretation>
                <emma:interpretation id="interp6" emma:lang="en-US" emma:confidence="0">
                  <emma:literal>XE 5</emma:literal>
                </emma:interpretation>
                <emma:interpretation id="interp7" emma:lang="en-US" emma:confidence="0">
                  <emma:literal>XL 5</emma:literal>
                </emma:interpretation>
                <emma:interpretation id="interp8" emma:lang="en-US" emma:confidence="0">
                  <emma:literal>XCS</emma:literal>
                </emma:interpretation>
                <emma:interpretation id="interp9" emma:lang="en-US" emma:confidence="0">
                  <emma:literal>XC 5</emma:literal>
                </emma:interpretation>
              </emma:one-of>
            </emma:emma>
          </inkml:annotationXML>
          <inkml:trace contextRef="#ctx0" brushRef="#br0" timeOffset="45828">7058 67,'9'8,"31"28,25 24,23 23,9 14,-3-2,-15-7,-16-12,-14-18,-11-15,-13-11,-11-6,-7-8</inkml:trace>
          <inkml:trace contextRef="#ctx0" brushRef="#br0" timeOffset="47243">7791 165,'-4'0,"-5"0,-7 8,-7 20,-17 25,-14 25,-6 12,2-2,8-11,12-15,12-14,11-10,4-12,4-6,-2-8,-3-4,1 0,2 3,-2-1,1-2</inkml:trace>
          <inkml:trace contextRef="#ctx0" brushRef="#br0" timeOffset="48993">8864-104,'-4'0,"-13"8,-18 11,-6 8,-4 1,1-3,4-5,9-3,5-4,3-4,5 1,7 2,-4 0,-8 5,-12 9,-5 4,-3 1,1-5,8-2,6-2,11-4,21-5,18-5,23-4,19-3,16-1,8 0,0-1,-7 0,-12 0,-14 0,-12 1,-6 0,-4 0,-3 0,-4 0,-6 0</inkml:trace>
          <inkml:trace contextRef="#ctx0" brushRef="#br0" timeOffset="50166">8425 678,'0'4,"8"1,11 0,12 0,11-2,4-1,2-2,-3 1,-5-1,-5-1,-5 1,2 0,-1 0,2 0,0 0,-5 0</inkml:trace>
          <inkml:trace contextRef="#ctx0" brushRef="#br0" timeOffset="53143">10476-104,'-4'0,"-22"0,-24 0,-11 0,-3 4,0 2,7-1,5-1,4-1,4-1,-1-1,-6 0,-4-1,5-1,6 1,7 0,9 4,9 5,9 6,5 8,4 9,2 7,1 5,0 0,0-4,-1-4,-1-5,5-7,10-7,9-9,6-3,6-3,5-3,0 0,-4 0,-2-1,-5 1,-2 0,2 1,0 0,4 0,-1 0,-1 0,-2 0,-2 4,-2 6,-1 0,-4 8,-6 4,-6 4,-4 0,1 1,3 3,2 1,-3 5,-2 3,2-5,0-3,-2-4,-2-1,0-2,-8-1,-4 5,-8 1,-3-4,-3-2,-3-6,0 0,-1-4,0-4,1-4,0-2,0-2,0-1,1-1,-1 1,1-1,-1 0,-3 1,-2 0,-4-1,0 1,1 0,3 0,2 0,0-4,8-5,0-6,1-4,4-3,-1 2,3 0,4 0,3-1,3-2,2 0,1-1,0 0,1 3</inkml:trace>
        </inkml:traceGroup>
      </inkml:traceGroup>
    </inkml:traceGroup>
    <inkml:traceGroup>
      <inkml:annotationXML>
        <emma:emma xmlns:emma="http://www.w3.org/2003/04/emma" version="1.0">
          <emma:interpretation id="{CB728A6F-8E9A-43A8-AC64-3C2B042677E3}" emma:medium="tactile" emma:mode="ink">
            <msink:context xmlns:msink="http://schemas.microsoft.com/ink/2010/main" type="paragraph" rotatedBoundingBox="20475,14780 24734,15004 24630,16966 20371,167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4D336A-ED9D-49AC-9609-3ED209DC6501}" emma:medium="tactile" emma:mode="ink">
              <msink:context xmlns:msink="http://schemas.microsoft.com/ink/2010/main" type="line" rotatedBoundingBox="20475,14780 24734,15004 24630,16966 20371,16742"/>
            </emma:interpretation>
          </emma:emma>
        </inkml:annotationXML>
        <inkml:traceGroup>
          <inkml:annotationXML>
            <emma:emma xmlns:emma="http://www.w3.org/2003/04/emma" version="1.0">
              <emma:interpretation id="{10718B04-E210-4DEF-8FED-8D907C1384CC}" emma:medium="tactile" emma:mode="ink">
                <msink:context xmlns:msink="http://schemas.microsoft.com/ink/2010/main" type="inkWord" rotatedBoundingBox="23152,14921 24734,15004 24634,16900 23052,16817"/>
              </emma:interpretation>
              <emma:one-of disjunction-type="recognition" id="oneOf2">
                <emma:interpretation id="interp10" emma:lang="en-US" emma:confidence="0">
                  <emma:literal>(n's]</emma:literal>
                </emma:interpretation>
                <emma:interpretation id="interp11" emma:lang="en-US" emma:confidence="0">
                  <emma:literal>(215]</emma:literal>
                </emma:interpretation>
                <emma:interpretation id="interp12" emma:lang="en-US" emma:confidence="0">
                  <emma:literal>(2,153</emma:literal>
                </emma:interpretation>
                <emma:interpretation id="interp13" emma:lang="en-US" emma:confidence="0">
                  <emma:literal>(215}</emma:literal>
                </emma:interpretation>
                <emma:interpretation id="interp14" emma:lang="en-US" emma:confidence="0">
                  <emma:literal>(2,is]</emma:literal>
                </emma:interpretation>
              </emma:one-of>
            </emma:emma>
          </inkml:annotationXML>
          <inkml:trace contextRef="#ctx0" brushRef="#br0" timeOffset="100404">8474 4342,'0'4,"0"14,0 21,0 19,0 9,0 2,0-8,0-9,0-10,0-8,0-5,0-4,0-6</inkml:trace>
          <inkml:trace contextRef="#ctx0" brushRef="#br0" timeOffset="107139">9109 3951,'0'-5,"4"0,10-1,15 2,15 1,16 2,11-1,-2 2,-6 0,-8 0,-10 0,-8 1,-7-1,-4 0,2 0,0 0,4 0,9 0,1 0,-2 0,-3 0,-9 4,-8 5,-5 7,-3 3,-4 3,-4 6,-4 7,1 5,-2 9,1 9,-1-3,0-1,0-6,1-7,0-6,0-1,0 6,0 1,0 1,0 2,0-2,0-4,0-5,0 1,0-1,0 5,0 10,0 0,0 1,0-4,0-6,0-5,0-4,0 1,0-1,0 7,0 2,0-2,0-3,0-3,0-3,0-1,0-3,0 0,0 4,0 2,0-1,0-1,0-1,0-1,0 0,-4-6,-1-1,-5-4,-4-4,-4-6,-7-1,-4-3,-9-1,-11-1,0 1,2-1,6 0,7 0,3 1,4 0,-2 0,-9 0,-6 0,-4 0,3 0,4 0,5 0,4 0,4 0,-6 0,-14 0,-6 0,-24 0,-11 0,-3 0,6 0,14 0,15 0,16 0</inkml:trace>
          <inkml:trace contextRef="#ctx0" brushRef="#br0" timeOffset="103694">9526 4342,'-9'0,"-10"0,-11 0,-17 0,-17 0,-10 0,-5 0,2 0,12 0,10 0,13 0,11 4,13 10,8 6,7 5,3 6,2 5,0 2,0-2,5-7,4-8,4-8,5-6,3-5,5-2,6-1,3-1,2 1,-1 0,-3 0,-3 0,-3 1,-2 0,-2 0,-4 4,2 2,1-2,-4 5,4 4,1 0,-2 1,-7 4,-5 2,-1 5,-1 8,-3 2,-2 4,-3-2,0-1,-1-4,0-3,-1-2,1-2,-4-5,-6-5,-5-2,-8 1,-6 3,0-2,-1 1,2-2,1-5,-4 2,0-2,1-2,1-2,-2-2,-1-2,-3-1,1 0,2-1,1 1,2 0,3 0,1 0,4 0</inkml:trace>
          <inkml:trace contextRef="#ctx0" brushRef="#br0" timeOffset="94339">6642 3804,'-4'0,"-5"0,-7 0,-7 0,-4 0,-11 0,-6 0,-1 0,0 0,3 0,4 0,1 9,2 10,-5 11,-13 21,-5 13,-1 6,1 3,6-8,8-5,12-10,6-9,8-7,7-1,6 2,3 3,3 4,0-1,0 0,1 6,-1 4,-1 1,1 4,-1-3,4 1,2 1,7-1,11-6,9 1,11 6,11 5,8 4,-1 1,-4-7,-4-9,-6-5,-7-5,-4-6,3-4,0-3,-1-1,-3-6,-4-1,-7-4</inkml:trace>
          <inkml:trace contextRef="#ctx0" brushRef="#br0" timeOffset="97104">6325 4439,'0'-4,"5"-6,4-1,6-2,4 0,7 3,4 3,0 2,5 3,2 1,6 1,-3 1,-1 0,-6-1,-2 0,-4 0,-6 5,-2 9,0 7,-4 3,-5 7,-2 1,-4 1,-3-3,-1 3,0 3,-1 1,1-2,-1-3,-4-8,-1-2,-3-2,-6 1,-2-4,-5-1,4 1,-1-2,-1-3,3-1,0 0,4 0,-2-1,3 2,-1-1,-2-2,-3-4,2 3,-1-1,-6 4,-3-2,-5 3,-6 0,0 0,9 0,23-3,24-3,21-2,17-3,11 0,6-1,8-1,1 1,-4 0,-17-5,-13-1,-11 1,-10 1,-3 0,-3 3,0 0,-1 0,-3 1</inkml:trace>
          <inkml:trace contextRef="#ctx0" brushRef="#br0" timeOffset="98935">7522 5001,'5'0,"4"0,6 0,4 0,7 0,4 5,0 4,-5 6,-5 9,-4 7,-4 4,-4-1,-3-1,-3-3,-1-2,-2-1,-3-6,-7-7,-4-4,-1-1,3 2,0 4,-3 0,-2-4,2 1,-1-2,3 2,-1-2,2-1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8:03.847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80DCE0EE-CA19-48A9-880D-B4884AAA5491}" emma:medium="tactile" emma:mode="ink">
          <msink:context xmlns:msink="http://schemas.microsoft.com/ink/2010/main" type="writingRegion" rotatedBoundingBox="1479,1631 11802,1050 12052,5474 1728,6055"/>
        </emma:interpretation>
      </emma:emma>
    </inkml:annotationXML>
    <inkml:traceGroup>
      <inkml:annotationXML>
        <emma:emma xmlns:emma="http://www.w3.org/2003/04/emma" version="1.0">
          <emma:interpretation id="{27C2676F-9F8B-4D09-BD12-6D5B3B8E25F7}" emma:medium="tactile" emma:mode="ink">
            <msink:context xmlns:msink="http://schemas.microsoft.com/ink/2010/main" type="paragraph" rotatedBoundingBox="1482,1521 6792,1394 6820,2558 1510,26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D85E23-3CDA-4FA3-9CA3-9DBE46AE76F8}" emma:medium="tactile" emma:mode="ink">
              <msink:context xmlns:msink="http://schemas.microsoft.com/ink/2010/main" type="line" rotatedBoundingBox="1482,1521 6792,1394 6820,2558 1510,2685"/>
            </emma:interpretation>
          </emma:emma>
        </inkml:annotationXML>
        <inkml:traceGroup>
          <inkml:annotationXML>
            <emma:emma xmlns:emma="http://www.w3.org/2003/04/emma" version="1.0">
              <emma:interpretation id="{096384E6-F337-477B-8ED0-3B375A742EFB}" emma:medium="tactile" emma:mode="ink">
                <msink:context xmlns:msink="http://schemas.microsoft.com/ink/2010/main" type="inkWord" rotatedBoundingBox="1482,1521 6792,1394 6820,2558 1510,2685"/>
              </emma:interpretation>
              <emma:one-of disjunction-type="recognition" id="oneOf0">
                <emma:interpretation id="interp0" emma:lang="en-US" emma:confidence="0">
                  <emma:literal>Me-6th</emma:literal>
                </emma:interpretation>
                <emma:interpretation id="interp1" emma:lang="en-US" emma:confidence="0">
                  <emma:literal>m bb-I =</emma:literal>
                </emma:interpretation>
                <emma:interpretation id="interp2" emma:lang="en-US" emma:confidence="0">
                  <emma:literal>m bb-a =</emma:literal>
                </emma:interpretation>
                <emma:interpretation id="interp3" emma:lang="en-US" emma:confidence="0">
                  <emma:literal>Ma-6th</emma:literal>
                </emma:interpretation>
                <emma:interpretation id="interp4" emma:lang="en-US" emma:confidence="0">
                  <emma:literal>MG-I =</emma:literal>
                </emma:interpretation>
              </emma:one-of>
            </emma:emma>
          </inkml:annotationXML>
          <inkml:trace contextRef="#ctx0" brushRef="#br0">1044 512,'0'13,"0"8,0 8,0 4,5 13,0 15,0 10,-1 9,-1 4,4 0,-1-11,0-4,-2-6,-1-10,-1-6,-2-5,0-8,0-3,0-5,0-10,4-16,1-20,0-24,-1-17,-1-14,0-3,-3-1,0 1,5 5,0 3,9 5,5 9,8 9,7 11,8 5,7 5,5 6,1 7,-5 5,-6 9,-7 20,-10 24,-8 20,-9 12,-6 1,-3-4,-2-11,-1-20,1-26,3-28,2-25,1-15,-2-5,0-4,3 5,5 5,4 0,9 7,12 5,12 10,11 4,0 8,-3 5,-6 6,-8 7,-6 20,-2 22,-5 30,-5 22,-2 8,-4-6,-2-7,-4-15,-2-16,0-18,-2-13,-2-6,-2-3,-1-6</inkml:trace>
          <inkml:trace contextRef="#ctx0" brushRef="#br0" timeOffset="649">2412 829,'4'0,"14"-4,29-5,56-11,48-5,15-2,-12 3,-25 1,-29 5,-28 5,-27 6</inkml:trace>
          <inkml:trace contextRef="#ctx0" brushRef="#br0" timeOffset="1693">2705 1122,'21'0,"44"0,32-5,11-4,-3-1,-16 0,-20 3,-20 2</inkml:trace>
          <inkml:trace contextRef="#ctx0" brushRef="#br0" timeOffset="3711">4439 243,'0'4,"-4"6,-6 13,-1 15,-2 14,0 3,2-1,4-5,3-2,2-1,1-1,1 6,1-2,-1 2,1 2,-1-5,0-5,0-7,0-5,0 0,5 5,5 2,9 4,14-4,18-6,21 1,14-6,6-7,-8-7,-12-6,-12-4,-13-11,-14-16,-13-9,-11-6,-5-2,-5 3,0 4,-2 2,-4-1,-5-2,-9-1,-4-1,-3 4,-4 9,2 4,3 5,1 6,2 3,4 8,2 15,-4 15,-3 4,2 1,3-2,2-3,7-6</inkml:trace>
          <inkml:trace contextRef="#ctx0" brushRef="#br0" timeOffset="4772">5294 780,'5'0,"12"-4,18-1,10 0,10-4,4 0,-4 2,-6 3,-9 0,-11 2</inkml:trace>
          <inkml:trace contextRef="#ctx0" brushRef="#br0" timeOffset="6281">5758 364,'4'0,"2"-4,7-1,6-5,5 1,1-3,1 0,0 2,1 4,-2 2,1 2,-1 5,0 11,-5 7,-1 12,-1 14,-2 14,-4 6,-4 8,-4 3,-2-6,-2-8,0-11,-1-10,-4-3,-6-10,-4-1,0 3,-2 0,-2 3,-2 0,-1-3,2-1,10-7,18-7,21-7,21-5,12-3,-2-2,-6-1,-9-1,-7 1,-6 0,-9 0</inkml:trace>
        </inkml:traceGroup>
      </inkml:traceGroup>
    </inkml:traceGroup>
    <inkml:traceGroup>
      <inkml:annotationXML>
        <emma:emma xmlns:emma="http://www.w3.org/2003/04/emma" version="1.0">
          <emma:interpretation id="{21D1419B-4351-4B4C-B9C6-6C94FED32B03}" emma:medium="tactile" emma:mode="ink">
            <msink:context xmlns:msink="http://schemas.microsoft.com/ink/2010/main" type="paragraph" rotatedBoundingBox="4455,2603 11617,786 12543,4437 5381,625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3375AB6-EE71-4649-BF90-688E6C80264E}" emma:medium="tactile" emma:mode="ink">
              <msink:context xmlns:msink="http://schemas.microsoft.com/ink/2010/main" type="line" rotatedBoundingBox="4455,2603 11617,786 12147,2877 4985,4694"/>
            </emma:interpretation>
          </emma:emma>
        </inkml:annotationXML>
        <inkml:traceGroup>
          <inkml:annotationXML>
            <emma:emma xmlns:emma="http://www.w3.org/2003/04/emma" version="1.0">
              <emma:interpretation id="{567FF736-BC2F-479C-8F79-8913AA0C5E91}" emma:medium="tactile" emma:mode="ink">
                <msink:context xmlns:msink="http://schemas.microsoft.com/ink/2010/main" type="inkWord" rotatedBoundingBox="4455,2603 11617,786 12147,2877 4985,4694"/>
              </emma:interpretation>
              <emma:one-of disjunction-type="recognition" id="oneOf1">
                <emma:interpretation id="interp5" emma:lang="en-US" emma:confidence="0">
                  <emma:literal>ors-3-D</emma:literal>
                </emma:interpretation>
                <emma:interpretation id="interp6" emma:lang="en-US" emma:confidence="0">
                  <emma:literal>'0+3÷33=1</emma:literal>
                </emma:interpretation>
                <emma:interpretation id="interp7" emma:lang="en-US" emma:confidence="0">
                  <emma:literal>'0+3=33÷1</emma:literal>
                </emma:interpretation>
                <emma:interpretation id="interp8" emma:lang="en-US" emma:confidence="0">
                  <emma:literal>'0+3=33!</emma:literal>
                </emma:interpretation>
                <emma:interpretation id="interp9" emma:lang="en-US" emma:confidence="0">
                  <emma:literal>"0+3=33!</emma:literal>
                </emma:interpretation>
              </emma:one-of>
            </emma:emma>
          </inkml:annotationXML>
          <inkml:trace contextRef="#ctx0" brushRef="#br0" timeOffset="24690">6857 830,'4'0,"18"-8,35-7,23-5,16-5,-1 0,-12-1,-16 4,-20 6</inkml:trace>
          <inkml:trace contextRef="#ctx0" brushRef="#br0" timeOffset="25786">7003 1220,'5'0,"8"0,20-4,21-6,4-5,2 0,-1-1,-7 1,-8 4,-7 3,-6 4,0 2,-5-3,1 0,1 0,-6 2</inkml:trace>
          <inkml:trace contextRef="#ctx0" brushRef="#br0" timeOffset="31015">8663 1805,'9'0,"10"-4,11-5,13-2,7-2,-1 0,-5 2,-4 4,-7 3,-3 2,-4 1,-5 5,-7 6,-6 6,-4 4,-2 2,-15 7,-17 5,-17 7,-7 0,0-7,6-10,7-8,9-4,20-6,28-10,24-4,9-4,4-1,-2 3,-10-2,-7 1,-7 3,-2 11,-7 13,-5 8,-6 8,-3 3,-7 8,-7 5,-14 3,-12 1,-8-9,-4-7,-7-6,-6-3,-6-7,1-7,6-5,12-4,7-3,8-2,9 1</inkml:trace>
          <inkml:trace contextRef="#ctx0" brushRef="#br0" timeOffset="29149">8249 1391,'9'0,"10"0,19 0,24 0,18 0,7 0,6 0,0 0,-12 0,-16 0,-10 0,-7 0,-7 0,2 0,2 0,5-4,4-1,-4-4,-7-2,-6 3,-5 2,-8 2</inkml:trace>
          <inkml:trace contextRef="#ctx0" brushRef="#br0" timeOffset="28168">8615 267,'0'-4,"5"-2,8-3,16-5,10 1,8-3,8 2,2 4,1 2,-6 4,-4 2,0 5,-2 12,-8 9,-6 12,-9 5,-8 2,-7 5,-4-1,-8 0,-11-1,-6 1,-14-3,-8-5,-9-10,-9-5,2-7,8-6,7-1,8-2,21-6,36-9,33-6,25-6,12-2,2 0,-11 5,-14 5,-19 8,-19 10,-13 11,-10 11,-6 4,-12 7,-7 2,-10 4,-9-2,-9-5,-10-8,-8-6,-1-7,-3-2,8-4,8-4,5-4,7-2,6-1,4-2,8 1</inkml:trace>
          <inkml:trace contextRef="#ctx0" brushRef="#br0" timeOffset="33329">9861 1562,'5'0,"4"0,6 0,4 0,3 0,2 0,2 0,8-4,14-1,9-5,6 0,1-2,-6 0,-9 2,-9 4,-11 2</inkml:trace>
          <inkml:trace contextRef="#ctx0" brushRef="#br0" timeOffset="32153">9787 1147,'0'-4,"8"-2,11-3,20-1,14-2,3 0,1 2,-6 3,-8 3,-5 3,-7 0,-4 1,-2 0,-1 1,-6-1</inkml:trace>
          <inkml:trace contextRef="#ctx0" brushRef="#br0" timeOffset="7524">4219 1685,'4'0,"22"0,45-4,38-5,31-11,7 0,-13-2,-20 3,-26 4,-24 6,-18 4,-9 3,-3 1,10 1,11 1,10 0,14 0,-5-1,-2 1,-4-1,-7 0,-4 0,-4 0,-7 0,-2-4,-6-2,0-3,-2-1,-4-2,-3 0,-2 2,-6 4</inkml:trace>
          <inkml:trace contextRef="#ctx0" brushRef="#br0" timeOffset="9443">4634 2271,'-17'0,"-8"0,-10 0,-7 0,0 0,2 5,9 4,6 2,5 2,8 9,5 11,5 14,1 10,2 1,0-2,0-2,1-6,3-7,9-2,11-4,13-8,17-4,13-6,5-6,4-4,1-5,-5-6,-13-6,-15-6,-10-4,-10-12,-10-12,-8-15,-5-11,-3 3,0 5,-2 8,-2 10,-6 11,-10 13,-4 8,-3 7,-1 5,1 1,1 1,-3 1,-2-1,-2 0,0-1,1-1,2 0,3 0,6 0</inkml:trace>
          <inkml:trace contextRef="#ctx0" brushRef="#br0" timeOffset="10423">5318 2369,'0'4,"0"6,0 5,0 12,4 15,6 11,1 6,-1 2,1-11,-1-9,-2-7,-2-6,-3-7</inkml:trace>
          <inkml:trace contextRef="#ctx0" brushRef="#br0" timeOffset="11482">5147 2612,'9'-4,"6"-1,9-1,9-2,3 0,0 1,1 2,4-3,-2 1,-3 0,-3 3,-4-3,-2 0,-2 2,-5 0</inkml:trace>
          <inkml:trace contextRef="#ctx0" brushRef="#br0" timeOffset="13574">5880 2051,'4'0,"6"0,5 0,4 0,7 0,4 4,-4 6,-6 5,-6 4,-6 3,-4 6,-3 3,-6 4,-2 0,-3-1,-5-8,0-2,-1-6,6-7,13-4,14-8,13-8,6-2,0 0,-2 3,-2 2,-2 2,-3 10,-6 9,-2 10,1 8,-5 7,-4 2,-4-3,-7-4,-4-3,-5-7,-6-9,-7-2,-10-4,-2 2,-5 1,1-1,2-1,4-5,2-1,3-4,2 0,0-1,1 0,5-1</inkml:trace>
          <inkml:trace contextRef="#ctx0" brushRef="#br0" timeOffset="34350">11375 389,'0'4,"0"10,0 18,0 26,0 24,0 17,4 10,2 2,-1-9,3-18,1-19,-2-16,-2-13,-1-8,-3-5,4-1,1 3,-1 1,-1-3</inkml:trace>
        </inkml:traceGroup>
      </inkml:traceGroup>
      <inkml:traceGroup>
        <inkml:annotationXML>
          <emma:emma xmlns:emma="http://www.w3.org/2003/04/emma" version="1.0">
            <emma:interpretation id="{9283B9C0-16E0-45A7-8593-FC68BB86C0F3}" emma:medium="tactile" emma:mode="ink">
              <msink:context xmlns:msink="http://schemas.microsoft.com/ink/2010/main" type="line" rotatedBoundingBox="5456,4734 8778,4547 8841,5654 5519,5842">
                <msink:destinationLink direction="with" ref="{B1D710E3-310F-47CB-B604-0D8188F2F67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DBAE2F0-F550-4182-B6ED-37E39DE3579B}" emma:medium="tactile" emma:mode="ink">
                <msink:context xmlns:msink="http://schemas.microsoft.com/ink/2010/main" type="inkWord" rotatedBoundingBox="5456,4734 8778,4547 8841,5654 5519,5842"/>
              </emma:interpretation>
              <emma:one-of disjunction-type="recognition" id="oneOf2">
                <emma:interpretation id="interp10" emma:lang="en-US" emma:confidence="0">
                  <emma:literal>an</emma:literal>
                </emma:interpretation>
                <emma:interpretation id="interp11" emma:lang="en-US" emma:confidence="0">
                  <emma:literal>on</emma:literal>
                </emma:interpretation>
                <emma:interpretation id="interp12" emma:lang="en-US" emma:confidence="0">
                  <emma:literal>n</emma:literal>
                </emma:interpretation>
                <emma:interpretation id="interp13" emma:lang="en-US" emma:confidence="0">
                  <emma:literal>am</emma:literal>
                </emma:interpretation>
                <emma:interpretation id="interp14" emma:lang="en-US" emma:confidence="0">
                  <emma:literal>m.</emma:literal>
                </emma:interpretation>
              </emma:one-of>
            </emma:emma>
          </inkml:annotationXML>
          <inkml:trace contextRef="#ctx0" brushRef="#br0" timeOffset="106805">5074 4640,'0'4,"0"-3,0-6,0-9,0-12,0-10,0-14,0-12,-4 1,-2 2,1 3,1 6,1 5,1 1,9-1,12 3,11 1,4 0,1 1,2 4,5 9,-7 3,0 3,7 0,8 0,4 4,1-1,4 5,0 2,-1 5,-8 3,-3 2,-5 0,-6 2,-1 0,-1-1,4 1,10 3,4 11,-2 5,-2 5,0 2,-5-1,-5 1,0 4,0 1,-5-2,-4-1,-3-1,-2-2,-1 3,0 5,-4 1,-5-1,-5-2,0-3,-1-2,-3-1,-2-2,0 0,-2 0,-9-4,-12-5,-6-6,-4-4,1-3,0-1,0-2,7-5,6-4,9-2,11 2,9 2,6 3,4 2,3 2,1 1,-1 0,0 0,0 0,-1 1,0-1,-1 0,1 0,-5-4,-1-1,-4-4,-5-2</inkml:trace>
          <inkml:trace contextRef="#ctx0" brushRef="#br0" timeOffset="109549">5098 4591,'0'-4,"0"-6,0-9,0-5,0-4,0-4,0-6,0-9,4 0,6-1,5 0,4 4,-1 5,1 5,1 4,1 8,6-2,10 0,7-5,1 0,1-2,-4 6,0 4,1-1,1 1,6-5,2-2,2-1,-9 1,-9 6,-5 1,0 0,7 5,18-9,12-3,2-1,-1-1,-6 6,-12 3,-3 4,3 6,6-1,8 4,15 1,7 3,-4 2,-3 1,-3 1,-7 1,-2-1,0 1,-8-1,-5 0,-5 0,-1 0,-6 0,-1 4,-5 6,-3 5,0 4,-1 4,-3 1,-1 1,-2 4,-2 2,4 0,1-2,3 3,6 0,-2-1,-2-2,-2-1,-3-2,-7-1,-3 4,-1 4,-3 2,-5-1,-4 1,1-5,-1-2,3-8,-2-2,0 0,1-3,1 0,-4-3</inkml:trace>
          <inkml:trace contextRef="#ctx0" brushRef="#br0" timeOffset="111097">7858 4127,'4'0,"6"0,5 0,4 0,3 0,2 0,1 0,1 0,-4 4,-7 6,-1 0,1 0,-1 2,0-2,-2 2,1-1,3-2,3-3,1-2,3-3,5-4,2-11,0-3,-5-2,-3 1,-4 1,-6-3,-5 0,-4 2</inkml:trace>
        </inkml:traceGroup>
      </inkml:traceGroup>
    </inkml:traceGroup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4:05.217"/>
    </inkml:context>
    <inkml:brush xml:id="br0">
      <inkml:brushProperty name="width" value="0.028" units="cm"/>
      <inkml:brushProperty name="height" value="0.028" units="cm"/>
      <inkml:brushProperty name="ignorePressure" value="1"/>
    </inkml:brush>
    <inkml:brush xml:id="br1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7350A8D7-EA36-44D8-8902-98A21FF2C2F8}" emma:medium="tactile" emma:mode="ink">
          <msink:context xmlns:msink="http://schemas.microsoft.com/ink/2010/main" type="writingRegion" rotatedBoundingBox="3991,1603 25530,509 26323,16136 4784,17229"/>
        </emma:interpretation>
      </emma:emma>
    </inkml:annotationXML>
    <inkml:traceGroup>
      <inkml:annotationXML>
        <emma:emma xmlns:emma="http://www.w3.org/2003/04/emma" version="1.0">
          <emma:interpretation id="{71CDD044-6A0B-4BDC-ADB7-3EBCA21129AF}" emma:medium="tactile" emma:mode="ink">
            <msink:context xmlns:msink="http://schemas.microsoft.com/ink/2010/main" type="paragraph" rotatedBoundingBox="4013,1538 16562,1136 16643,3674 4094,40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487448-6C21-4392-ABED-CEC766DA42CE}" emma:medium="tactile" emma:mode="ink">
              <msink:context xmlns:msink="http://schemas.microsoft.com/ink/2010/main" type="line" rotatedBoundingBox="4013,1538 16562,1136 16643,3674 4094,4076"/>
            </emma:interpretation>
          </emma:emma>
        </inkml:annotationXML>
        <inkml:traceGroup>
          <inkml:annotationXML>
            <emma:emma xmlns:emma="http://www.w3.org/2003/04/emma" version="1.0">
              <emma:interpretation id="{F8E435DD-A891-4DB9-BF18-3A5C30C10E29}" emma:medium="tactile" emma:mode="ink">
                <msink:context xmlns:msink="http://schemas.microsoft.com/ink/2010/main" type="inkWord" rotatedBoundingBox="4013,1538 16562,1136 16643,3674 4094,4076"/>
              </emma:interpretation>
              <emma:one-of disjunction-type="recognition" id="oneOf0">
                <emma:interpretation id="interp0" emma:lang="en-US" emma:confidence="0">
                  <emma:literal>sn_+10d=135t</emma:literal>
                </emma:interpretation>
                <emma:interpretation id="interp1" emma:lang="en-US" emma:confidence="0">
                  <emma:literal>sn_+iod=135t</emma:literal>
                </emma:interpretation>
                <emma:interpretation id="interp2" emma:lang="en-US" emma:confidence="0">
                  <emma:literal>sn+iod=135t</emma:literal>
                </emma:interpretation>
                <emma:interpretation id="interp3" emma:lang="en-US" emma:confidence="0">
                  <emma:literal>5n_+iod=135t</emma:literal>
                </emma:interpretation>
                <emma:interpretation id="interp4" emma:lang="en-US" emma:confidence="0">
                  <emma:literal>Snit-Odets</emma:literal>
                </emma:interpretation>
              </emma:one-of>
            </emma:emma>
          </inkml:annotationXML>
          <inkml:trace contextRef="#ctx0" brushRef="#br0">2904 471,'0'4,"-4"2,-5-2,-15 5,-14 0,-18 2,-8 0,-6 1,-2 0,2-3,4-2,10-3,6-3,3 0,5-1,2-1,4 1,-1-1,2 1,3 0,2 0,3 0,5 4,7 5,6 10,4 18,4 16,1 14,1 10,0-6,4-5,1-10,1-11,2-12,3-13,9-9,10-6,1-9,6-7,0-7,-2 0,-4 4,-3 4,-2 2,-1 4,-1 3,-1 1,0 0,0 1,8 0,7 4,5 5,0 1,0 2,-3 5,-5 1,-4 4,-7 9,-4 12,-5 10,-6 9,-5 7,-2-1,-7-4,-10-4,-8-1,-7-1,-4-3,-9-12,-5-3,-6-6,-4-4,-5-4,-7-1,-9-6,1-7,0-4,1-5,5-10,11-9,8-7,7-3,8-5,6-2,8 0,4 5,6 4,3 5</inkml:trace>
          <inkml:trace contextRef="#ctx0" brushRef="#br0" timeOffset="2669">3027 1057,'0'9,"0"18,0 23,0 18,0 6,0 3,0-7,0-12,0-6,0-10,0-2,0-4,0-5,0 2,0-2,0-1,4-6,2-3,-1 0,-1-1,-1 2,-1 0,-1 0,0 2,-1-8,4-15,0-20,6-19,0-8,-2-4,2-2,0 1,1-1,0 4,2 4,-2 0,-2 2,1 6,-1 0,2 2,0 2,1 4,0 0,-4 4,2-1,4 1,-2 0,3 4,2 6,2 1,2 2,7 3,1 0,1 0,3 2,1 2,-2 1,-3 10,-5 16,-7 17,-2 10,-4 3,-4 3,-3-1,2-4,5-9,-1-2,3-3,3 4,-1 3,-3 2,-4-1,-2-6,-4-4,-1-4,3-8,2-3,2-6,1 0,-1-3</inkml:trace>
          <inkml:trace contextRef="#ctx0" brushRef="#br0" timeOffset="4375">5078 1009,'0'5,"0"4,0 15,0 14,0 6,0 3,0 2,0-3,0-1,0 0,0 5,0 6,0 6,0-3,0-7,0-9,0-8,0-9</inkml:trace>
          <inkml:trace contextRef="#ctx0" brushRef="#br0" timeOffset="5964">4516 1375,'0'-4,"4"-5,10-2,19-3,21 1,21-1,19-3,6 2,-10 3,-15 4,-18 3,-14 3,-5 1,3 1,15 1,10-1,8-4,-2 0,-9-1,-11 1,-9 1,-13 1</inkml:trace>
          <inkml:trace contextRef="#ctx0" brushRef="#br0" timeOffset="7164">6885 471,'0'8,"0"11,0 24,0 29,0 22,0 4,0-2,0-4,0-15,0-11,0-5,0-9,0 0,0 7,0 2,0-1,0-7,0-3,0-7,0-6,0-10</inkml:trace>
          <inkml:trace contextRef="#ctx0" brushRef="#br1" timeOffset="62215">7056 2839,'0'-4,"0"-5,-4-3,-5-1,-11-4,-12-7,-16-3,-5-3,-4 2,4 4,8 7,9 1,9 5,5-1,0 2,-3-2,-6 1,-2 3,-3 4,0 0,-3-2,-6 0,0 1,-5-3,-6-4,-2 0,-4-3,-3-1,-4-4,3-2,-2-1,0-2,-6 4,2 2,-4 0,-2-6,2-2,3-1,2 0,-2 1,-2-4,-1 0,5 1,1 1,4 6,10 2,6-3,-1 2,0 1,8 0,8 3,5 5,4 5,2-1,2-3,-2 1,2 2,3-2,0 2,1 2,-2 2,-2 2,4 1</inkml:trace>
          <inkml:trace contextRef="#ctx0" brushRef="#br1" timeOffset="63554">4296 1839,'0'13,"0"24,4 39,2 28,-1 13,0-1,1-17,2-19,-1-22,-3-19</inkml:trace>
          <inkml:trace contextRef="#ctx0" brushRef="#br1" timeOffset="64830">4345 1813,'4'0,"6"0,9 0,10-4,4-1,4-5,6 1,-2 0,-3 4,-4 1,-4 2,-2 1,-7 0</inkml:trace>
          <inkml:trace contextRef="#ctx0" brushRef="#br0" timeOffset="9661">8131 642,'-5'0,"-9"0,-6 0,-8 0,-4 0,-1 5,2 1,1-1,7 3,2 4,1 5,-1 8,1 11,-3 13,0 2,0 4,-2-2,5-7,1-11,4-6,4-6,5-1,2 4,3 1,1 8,1 7,0 5,-1-2,5-4,5-5,1-5,3 1,7-1,5-5,-3-4,-1-5,0-1,0-4,6 1,1-3,4-2,1-2,-1 1,1 0,1-2,1-1,3-1,3-2,0-1,-4 0,-5 0,-3 0,-3-1,-6-3,3-10,0-15,4-15,3-4,-2-2,-3-1,-8 4,-6 6,-6 2,-4-1,-1-7,-2 2,0-1,-1 0,1 2,1 2,-1-1,1 3,0 4,0 4,-4 7,-2 4,-3 1,-1 1,-3-2,2 0,-3 2,2 1,-1 4,1-2,-1 4,-3 4,2-2,-2 1,-1 3,-7 1,-2 3,1-4,2 0,1 1,0 2,-1-1,-1 4,1-1,3 0</inkml:trace>
          <inkml:trace contextRef="#ctx0" brushRef="#br0" timeOffset="14069">9719 1204,'0'-5,"0"-5,-4 0,-6 0,-5 3,-4 2,-4 2,-1 1,-1 2,0 0,-5 1,-1-1,-4 1,-3-1,-1 0,3 1,8 3,4 1,1 0,2 0,4 2,0 0,4 4,-1 3,2 8,4 4,3 3,2-1,1 0,2-1,0 0,1-3,0 2,-1-2,0 1,4-1,2 0,4-4,4-1,4-4,-2 0,2-3,1-4,2 2,2-2,0-2,2-1,-1-2,0-2,1-1,0 0,0-1,-1 1,1 0,0 0,-5-4,-1-2,-5-4,-3-4,-4-4,0-7,4-8,0-2,-2 0,1 3,0 2,-3 2,-2-2,-1-2,-3 3,-1 1,0 1,0 1,-1 0,1-2,0-2,0 0,0 2,0 1,0 1,0-4,0 1,0-6,0 1,0-2,0 0,0 2,0 4,0 1,0 2,0 3,0-1,0-3,0-2,0-3,0-1,0 2,0 2,0 1,0 2,0 2,0 0,0 1,0 0,0 0,0 0,0 0,0 0,0 12,0 17,0 11,0 11,0 10,0 3,0-3,0-1,0-4,0-4,0 0,0-4,0 1,0-2,0 5,0 2,0 0,0-2,0-1,0-1,0 0,0-1,0 3,0 6,0 9,0 6,0-1,0-5,0-6,0-4,0-4,0-4,0 0,0 2,0 7,0 0,0 3,0 0,0 1,0 7,0 1,0-1,0-2,0-6,0-4,0-8</inkml:trace>
          <inkml:trace contextRef="#ctx0" brushRef="#br0" timeOffset="15126">10524 1326,'5'0,"8"0,12 0,21 0,17 0,8-4,1-1,-7 0,-11 0,-10 2,-13 1</inkml:trace>
          <inkml:trace contextRef="#ctx0" brushRef="#br0" timeOffset="16341">10647 1032,'0'-4,"4"-1,10-1,14-2,12-1,3 2,-2 2,-4 1,-4 3,2 0,-3-3,3-1,3 0,0 1,-4 1,-6 1</inkml:trace>
          <inkml:trace contextRef="#ctx0" brushRef="#br0" timeOffset="18147">12039 642,'0'13,"0"32,0 39,0 25,0 2,0-4,0-18,0-18,0-19,0-12,0-10,0-6,0-3,4-4,1-2,1 1,-2 3,-1 1,-1 2,-1 1,-1 1,0 0,0-3</inkml:trace>
          <inkml:trace contextRef="#ctx0" brushRef="#br0" timeOffset="21157">12552 690,'4'0,"6"0,5 0,8 0,13 0,9-4,0-2,-2 1,-6 1,-4 1,-3 1,-4 1,-1 1,-1 0,0 4,-5 6,-5 5,-1 5,-2 2,-4 2,-3 1,-2 5,-1 1,-5-1,-1 0,-6-2,-3-2,-9-4,-8-3,-3 0,-5-4,2-3,2-4,2-4,3-3,12-1,11 0,13-1,8 0,6 1,5-1,2 1,-1-1,1 5,0 2,-6 3,-2 1,1 7,-4 4,-4 3,-4 2,-4 1,-3-1,0 0,-2-1,0 4,1 1,-1 1,0-2,1-2,0-1,0-1,0 0,-5-5,0-1,0-1,-3 2,-5-2,-4-5,1-1,-1-2,-2-2,2 1,1-1,-2-2,-2-2,-2 0,-1-4,0 1,-2-1,0-1,0 1,1 0,0 0,-1 0,0 0,5-5,1-1,4-3,4-5,5-4,3-2,1-4,2 0,1-1,0-1,-1 5</inkml:trace>
          <inkml:trace contextRef="#ctx0" brushRef="#br0" timeOffset="25324">14212 691,'-4'0,"-9"0,-8 0,-8 0,-3 0,0 0,1 0,1 0,2 0,-2 0,-5 0,-13 0,-10 0,-5 0,5 0,4 0,7 0,7 0,7 0,5 0,1 0,3 0,2 0,3 5,9 8,12 16,4 10,1 5,4 0,1-1,1-9,-1-5,2-4,-2-2,1-5,3-6,3-4,2-4,6-3,2-1,5-1,1 1,-2-1,-2 0,-2 0,-2 0,-1 1,-1 0,-1 0,4 0,1 4,-4 7,2 3,1 5,-5 4,-6 1,-6 1,-5 0,1 5,-1 5,-1 1,-2 2,-1 4,-2-2,0-3,0-4,0-3,0-3,0-2,0 0,0-1,-5-5,-5-5,-4-5,-5 0,-4-2,-1-1,-1-2,0-3,-1 0,1-1,0 0,-4 0,-1-1,0 1,1 0,1 0,2 0,1 0,0 0,0 0,-3-4,-1-2,3-4,3-3,1-1,5-2,0-5,3-6,5 0,2 0,5 0,0-1,2 7</inkml:trace>
        </inkml:traceGroup>
      </inkml:traceGroup>
    </inkml:traceGroup>
    <inkml:traceGroup>
      <inkml:annotationXML>
        <emma:emma xmlns:emma="http://www.w3.org/2003/04/emma" version="1.0">
          <emma:interpretation id="{98728DD5-01A1-4482-97A4-01A556A07EFC}" emma:medium="tactile" emma:mode="ink">
            <msink:context xmlns:msink="http://schemas.microsoft.com/ink/2010/main" type="paragraph" rotatedBoundingBox="5389,3635 13365,3271 13464,5454 5488,58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FFA44F-A219-4C99-AB1D-96741BC765BD}" emma:medium="tactile" emma:mode="ink">
              <msink:context xmlns:msink="http://schemas.microsoft.com/ink/2010/main" type="line" rotatedBoundingBox="5389,3635 13365,3271 13464,5454 5488,5817"/>
            </emma:interpretation>
          </emma:emma>
        </inkml:annotationXML>
        <inkml:traceGroup>
          <inkml:annotationXML>
            <emma:emma xmlns:emma="http://www.w3.org/2003/04/emma" version="1.0">
              <emma:interpretation id="{60DFB49D-523D-40C3-A460-290CBBF528C1}" emma:medium="tactile" emma:mode="ink">
                <msink:context xmlns:msink="http://schemas.microsoft.com/ink/2010/main" type="inkWord" rotatedBoundingBox="5389,3635 13365,3271 13464,5454 5488,5817"/>
              </emma:interpretation>
              <emma:one-of disjunction-type="recognition" id="oneOf1">
                <emma:interpretation id="interp5" emma:lang="en-US" emma:confidence="0">
                  <emma:literal>head☺</emma:literal>
                </emma:interpretation>
                <emma:interpretation id="interp6" emma:lang="en-US" emma:confidence="0">
                  <emma:literal>n = add</emma:literal>
                </emma:interpretation>
                <emma:interpretation id="interp7" emma:lang="en-US" emma:confidence="0">
                  <emma:literal>n = ad-to</emma:literal>
                </emma:interpretation>
                <emma:interpretation id="interp8" emma:lang="en-US" emma:confidence="0">
                  <emma:literal>need☺</emma:literal>
                </emma:interpretation>
                <emma:interpretation id="interp9" emma:lang="en-US" emma:confidence="0">
                  <emma:literal>n = ad☺</emma:literal>
                </emma:interpretation>
              </emma:one-of>
            </emma:emma>
          </inkml:annotationXML>
          <inkml:trace contextRef="#ctx0" brushRef="#br0" timeOffset="46948">7105 3012,'0'-4,"0"-7,9 1,2-4,8 2,9 1,-1 0,0 1,0-2,2 2,10 1,6 4,4 1,-3 3,-4 0,-5 1,-6 1,-3 4,-2 9,-2 7,-4 8,-7 7,0 1,-3 4,-3 7,-3-1,-2 4,-10 6,-7 1,-14 13,-14 2,-8-1,-8-1,-3-2,1-5,8-8,3-10,3-9,0-1,5 0,5-1,0-7,3 1,3-1,2-2,2-4,2-2,4 0,3-4,-1-4,12-5,15-3,27-3,24 0,15-2,3 1,1-1,-6 0,-8 0,-9 1,-10-5,2-4,3-6,-1-4,-1 1,-1-1,-3 3,-11 5</inkml:trace>
          <inkml:trace contextRef="#ctx0" brushRef="#br1" timeOffset="59599">10232 2571,'-4'0,"-5"0,-7 0,-7 0,-5 0,-1 0,-4 0,-6-4,1-5,-6-2,-8-3,1-3,-4 2,-1 2,6 4,7 5,6 0,10 0,-4-2,0 1,-7 2,-10-3,-1-2,0 3,4 0,1-2,-4 0,-3-3,-4 0,-6-2,4 0,6 3,5 3,6 2,0 2,-4 1,-8 2,-7-1,-2 1,5-1,8 0,8 0,7 0,1 1,1-1,-11 0,-6 0,1 0,-4-1,-6 1,2 0,7 0,8 0,1 0,-4 0,-3 0,-7 0,-7 5,-1 5,6 4,-1 5,1 8,2 2,2 2,-5 3,-3 4,-1 4,7 4,10-3,10-4,6 0,4-3,1 0,5 4,0 6,4 5,0 5,1 1,4 1,3 1,2 4,2-4,0-9,2-8,-1-8,1 0,-1-3,0 6,5 5,9 8,7 4,7 1,4 0,4 1,5 2,4-7,1-2,7-2,6 0,-2-1,1-3,-1-5,3-5,-6-4,5 2,6-1,7 0,9-3,-1-5,1-6,6-6,2-4,0-5,2-1,1-1,-3 1,-3-2,-1 1,-5 0,-9 1,-7 0,-3 0,-4 0,-2 0,2-4,-6-2,2-3,0-5,-1 0,3 3,-3 2,-2 4,-2-2,-4 1,2 0,2-2,1 0,1-3,3-3,-1 0,0-1,7-3,-1-2,-4 3,-5 3,-1 0,-1-1,0-6,9-5,2-1,1-4,-2 2,-2 2,-7 3,-7 0,-6-4,-6 3,-6 1,-4 1,-1 4,1 1,-3 0,0-1,1 2,-2 0,1-1,1 3,-1-5,-5-12,1-8,-2-10,-3-9,-2-3,-2 1,-2 8,-1 2,0-1,-9 0,-7 0,-4 1,-4 1,3 0,1 9,-6 3,-1 0,0 1,-1 1,-3 0,-1 3,-2 3,-1 2,2 2,3 1,2 1,0 4,4 6,-1 5,1 0,0 2,0-3,0 1,0 1,-1 4,1 0,-1 3,1 0,-1 1,1 1,0-1,0 1,-1-1,1 0,-1 0,1 0,3 0</inkml:trace>
          <inkml:trace contextRef="#ctx0" brushRef="#br0" timeOffset="49646">8717 3695,'-4'0,"-6"0,-5 0,-4 0,-3 0,-3 0,1 0,-2 0,1 0,-4 0,-2 0,1 0,1 0,1 0,2 0,5 8,2 7,4 9,5 6,-1 4,3 2,1-2,3-2,3-2,-1-2,6-3,6 0,2-1,1 0,5-4,-2-2,0-3,3-5,1-4,2-2,1-3,1-1,5-1,-4-3,0-7,-2-1,1-1,-5-5,-5-2,0-6,0-3,3-5,-2-9,1-6,2 2,-3 5,-3 4,-4 6,-3-1,-3-7,-1 0,-2-7,1 1,0 4,-1 6,0 3,1 0,-1-2,1-9,0-9,0-7,0 2,0 2,0 7,0 7,0 3,0 4,0 3,0 4,0 2,0 9,0 21,0 30,0 26,0 15,0 7,0-2,0-10,0-14,0-11,0-5,0-6,0 0,0 3,0-1,0-3,0-2,0 1,0 5,0-2,0 3,0-1,0 1,0 3,0-2,0-3,0-4,0-2,0 0,0 1,0-1,0-2,0-2,0-4</inkml:trace>
          <inkml:trace contextRef="#ctx0" brushRef="#br0" timeOffset="50879">9548 3548,'4'0,"6"0,14 0,5 0,8 0,5 0,1 0,-5 0,-3 0,0 0,-2 0,3 0,-2-4,-1-1,-4 0,-1 0,-2 2,3 1,5 1,1-4,-2 0,-6 0</inkml:trace>
          <inkml:trace contextRef="#ctx0" brushRef="#br0" timeOffset="52699">11037 3133,'0'5,"0"4,0 23,0 25,0 30,0 11,0 1,0-7,0-15,0-12,0-14,0-7,0 1,0-1,0-2,0-3,0-4,0-4,0-3,0-2,0-1,4-5,2-3,-1 2,-1 1,3-3,1-1,2 2,0-3</inkml:trace>
          <inkml:trace contextRef="#ctx0" brushRef="#br0" timeOffset="42635">3100 3011,'0'8,"0"24,0 31,0 42,0 33,0 13,0-6,0-16,0-17,0-23,0-19,0-13,0-12,0-5,0-6,0 1,0-3,0-2,0-14,0-27,0-27,4-22,6-15,0-4,0 3,-3 2,-2 10,-2 7,-2 5,4-1,4-4,6 0,0 4,1 8,2 7,-1 6,8 1,4 0,5 7,10-2,6-1,-2 2,-5 3,-9 2,-7 5,-4 4,-1 4,3 8,7 16,5 17,6 20,2 17,-1 14,-9 0,-5-7,-9-7,-7-12,-7-11,-4-11,2-7,0-4,-1 5,-2 7,0 4,-1 4,0 2,3-7,1-6,0-5,-1-4,-1-6</inkml:trace>
          <inkml:trace contextRef="#ctx0" brushRef="#br0" timeOffset="43401">4688 3548,'4'0,"14"0,33 0,66 0,46 0,12 0,-11 0,-30 0,-32 0,-31 0,-27 0</inkml:trace>
          <inkml:trace contextRef="#ctx0" brushRef="#br0" timeOffset="44881">4883 3915,'13'0,"20"0,21 0,15 0,11-4,5-2,-4-3,-11-1,-13 2,-13 1,-10 3,-6 2,1 1,-1 1,-5-4,-3-2,1 1,-5 2</inkml:trace>
        </inkml:traceGroup>
      </inkml:traceGroup>
    </inkml:traceGroup>
    <inkml:traceGroup>
      <inkml:annotationXML>
        <emma:emma xmlns:emma="http://www.w3.org/2003/04/emma" version="1.0">
          <emma:interpretation id="{B84D25C7-DFBB-4843-ABA0-8EC6CDF78CA0}" emma:medium="tactile" emma:mode="ink">
            <msink:context xmlns:msink="http://schemas.microsoft.com/ink/2010/main" type="paragraph" rotatedBoundingBox="4336,6856 25588,5778 25700,7998 4449,90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F7D857-26E0-48CD-AB65-6107E4AF9685}" emma:medium="tactile" emma:mode="ink">
              <msink:context xmlns:msink="http://schemas.microsoft.com/ink/2010/main" type="line" rotatedBoundingBox="4336,6856 25588,5778 25700,7998 4449,9077"/>
            </emma:interpretation>
          </emma:emma>
        </inkml:annotationXML>
        <inkml:traceGroup>
          <inkml:annotationXML>
            <emma:emma xmlns:emma="http://www.w3.org/2003/04/emma" version="1.0">
              <emma:interpretation id="{3BC94A3A-32E5-4C66-B83D-FDA85BF80065}" emma:medium="tactile" emma:mode="ink">
                <msink:context xmlns:msink="http://schemas.microsoft.com/ink/2010/main" type="inkWord" rotatedBoundingBox="4381,6814 17055,6598 17091,8710 4417,8926"/>
              </emma:interpretation>
              <emma:one-of disjunction-type="recognition" id="oneOf2">
                <emma:interpretation id="interp10" emma:lang="en-US" emma:confidence="0">
                  <emma:literal>5(2d-i)+10d=139</emma:literal>
                </emma:interpretation>
                <emma:interpretation id="interp11" emma:lang="en-US" emma:confidence="0">
                  <emma:literal>5/201-11+10=135</emma:literal>
                </emma:interpretation>
                <emma:interpretation id="interp12" emma:lang="en-US" emma:confidence="0">
                  <emma:literal>5(2dt)+10d=139</emma:literal>
                </emma:interpretation>
                <emma:interpretation id="interp13" emma:lang="en-US" emma:confidence="0">
                  <emma:literal>5/201-10+10=135</emma:literal>
                </emma:interpretation>
                <emma:interpretation id="interp14" emma:lang="en-US" emma:confidence="0">
                  <emma:literal>5/201-1++10=135</emma:literal>
                </emma:interpretation>
              </emma:one-of>
            </emma:emma>
          </inkml:annotationXML>
          <inkml:trace contextRef="#ctx0" brushRef="#br0" timeOffset="77970">3052 6112,'-5'0,"-4"0,-10 0,-5 0,-12 0,-4 0,-7 0,-4 0,-2 0,4 0,-1 0,2 0,-3 0,5 0,0 0,0 0,0 0,-2 0,1 0,3 0,5 0,5 0,5 0,2 0,6 4,7 6,5 5,5 8,3 13,1 13,1 6,1 6,-1 1,-1-5,5-13,2-10,6-10,10-10,6-7,10-12,11-11,9-2,-1 2,-6 4,-4 4,-6 2,-1 4,-4 2,0 0,2 5,-1 5,1 5,-2 1,-4 1,-5 2,-6-2,-1 4,-4 3,-6 2,-4-1,-4 6,-1 4,-2 10,-1 4,-5 7,-4 3,-10 3,-9-5,-4-8,-5-3,-9-6,-4-10,-10-6,-7-6,0-7,6-5,11-4,9-2,8-5,-3-10,-3-7,1-8,2-3,4 1,3 4,8 4,6 6</inkml:trace>
          <inkml:trace contextRef="#ctx0" brushRef="#br0" timeOffset="79781">3515 5722,'-5'0,"-5"0,0 9,-4 6,-7 9,-4 5,2 2,1-1,3-1,6-2,1 4,2 1,0 6,-1 5,0 1,0-1,3-1,2-6,2-3,3-5,0 8,2 8,-1 13,1 11,-1 5,0 8,0-3,0-6,0-2,0-6,9 0,6 1,5 5,3 1,3-5,3 0,-1-4,-2-4,-2-3,4-3,5-6,6-3,0-4,1-9,0-5,-9-4,-5-4,-7-5</inkml:trace>
          <inkml:trace contextRef="#ctx0" brushRef="#br0" timeOffset="82232">3661 6381,'0'-4,"4"-2,2-4,3 1,5 0,-1-1,3 1,-2-3,0 1,3 3,2 1,7 0,3-5,0-3,0 0,-1 3,2-1,1 2,4 3,4 2,3 3,-1 2,1 4,-6 8,-11 4,-4 9,-6 13,-6 3,-4 8,-3 5,-2 1,-4-1,-4-1,-6-4,-6-7,-4-7,2-3,1-9,0-7,-1-2,0 1,-2 2,1-2,-2-3,1 1,-5-2,-9 2,-3 2,-3 4,3-1,2-4,7-5,14-2,24-4,23-1,24-1,10-1,0 1,-4-1,2 1,-7-1,1 1,-1 0,-5 0,-7-5,-6 0,-6 0,-4 1,-5 1</inkml:trace>
          <inkml:trace contextRef="#ctx0" brushRef="#br0" timeOffset="85846">5053 6650,'0'-5,"-4"0,-6 0,-5 1,-4 1,-3 0,-2 3,-1 0,-1 0,1 0,-1 0,1 0,0 0,4 4,7 6,0 1,-1-1,2 1,4 3,2 4,3 3,2 1,2 2,4 1,2 0,5 0,3 0,1 0,0-4,-1-2,1-5,-3 2,2-4,2-4,3 2,1-2,4-2,-1-1,2-2,-1-3,1 1,0-6,-4-4,-2-6,-4-5,0-7,-3-2,1-2,-2 1,-3 2,-3 1,-1 0,-3 2,-1 1,0-1,-1 1,1 0,0 0,0-1,-1 1,1-5,0 0,0-5,0 0,0 1,0-2,0 1,0-6,0-9,0 0,0-1,0 5,0 6,0 5,0 4,0-1,0 1,0 1,0 9,0 18,0 16,0 10,0 10,0 7,0 0,0-1,0 0,0-4,0-2,0-3,0-4,0 4,0-1,0 8,0 9,0 1,0 2,0-6,0-4,0-6,0 0,0 3,0 2,0 5,0-3,0 1,0-3,0-3,0-9</inkml:trace>
          <inkml:trace contextRef="#ctx0" brushRef="#br0" timeOffset="87399">5420 6747,'4'0,"2"-5,3 1,5-6,4 1,3 0,6 4,4 1,-1-3,0 0,-2 2,-1 1,-2 1,0 2,4 1,5-1,1 2,-2-1,-1 0,-3 1,-6-1</inkml:trace>
          <inkml:trace contextRef="#ctx0" brushRef="#br0" timeOffset="89394">6397 6112,'0'4,"0"10,0 10,0 7,0 4,-4 7,-1-1,-1 0,2 3,1 2,-3 1,0-3,0-5,2-1,1-3,2 2,0-2,0-2,2-4,-1-2,-4-5,-2-3,1 5,1 1,1 6,2 1,0-1,0 3,1 0,0-7</inkml:trace>
          <inkml:trace contextRef="#ctx0" brushRef="#br0" timeOffset="91287">6592 5673,'4'0,"7"0,3 0,5 5,3 4,-2 6,-4 4,-2-1,-2 1,1 5,2 2,3 6,-2 6,0 4,3-5,-3 0,0-7,-3-3,-2 0,-1 2,4 2,2 6,-1-1,2 0,-4 0,-3 3,-2 3,-4-1,-3 0,0 2,3 2,1 5,-1-1,0-1,2 0,1-4,0-2,-3-3,-1-4,-1-5,-2-2,1-2,-2-2,1 0,0 4,0 9,-4 7,-6 9,-1 3,1-4,-1-5,1-4,-7-9,-4-6,-2 1,-7 4,-9 4,-12 4,0 4,0-3,4-2,6-10,10-5,10-7</inkml:trace>
          <inkml:trace contextRef="#ctx0" brushRef="#br0" timeOffset="92878">7642 6846,'0'-4,"4"-1,14-1,8-2,16-5,18 0,15 3,3-2,1 1,-5-1,-11 1,-11 3,-11 2,-9 2,-4 3,-4 0,-2 1,0 1,1 0,-5-1</inkml:trace>
          <inkml:trace contextRef="#ctx0" brushRef="#br0" timeOffset="94165">8057 6381,'0'4,"0"10,0 14,0 12,4 11,2 14,-1 3,-1-5,-1-5,-1-8,-1-9,0-7,-1-5,0-3,-1-2,5-6,1 0,0-5</inkml:trace>
          <inkml:trace contextRef="#ctx0" brushRef="#br0" timeOffset="95461">9327 6063,'-4'0,"-2"4,1 10,1 10,1 19,1 18,1 11,1 14,0 5,0 3,0-1,0-9,1-5,-1-9,0-12,0-7,0-8,0-4,4-3,1-5,1-2,2-7,1-3,-2-5</inkml:trace>
          <inkml:trace contextRef="#ctx0" brushRef="#br0" timeOffset="97511">10084 6137,'-4'0,"-5"0,-7 0,-3 0,-3 0,-2 5,-1 8,-1 12,1 5,4 6,5 5,2-1,3 3,4 5,2 3,3 1,1-4,1-2,1-4,0-6,-1 0,0-3,0 3,1 1,-1 1,0-3,0-4,4-6,6-7,0-4,0 0,2-1,6 1,1 6,6 4,6-3,2 0,9-3,4-6,0-4,-1-3,-3-4,-4-1,-1-1,-3 1,1-1,4 0,-1 0,-4 1,-2-5,-7-4,-8-6,2-9,1-8,3-6,-5-7,0-2,-2-3,-5 4,-5 1,-6 0,-9-1,-5 4,-2 4,3 5,-1 4,2 2,-2 3,3 0,-2 0,2 0,-2 1,-3 3,3 2,1-1,0 3,-6 4,-1 0,0-2,-7-3,-2-2,0-3,-5 3,4 0,3 4,2 4,0 4,0-1,1 1,3-3,2 1,-1 2,3-3,1 1,1 2</inkml:trace>
          <inkml:trace contextRef="#ctx0" brushRef="#br0" timeOffset="100523">11648 6625,'-4'0,"-7"0,1-4,-4-5,-3-2,-3 1,-2 3,-1 2,-6 3,-5 0,-2 1,-3 1,2 1,2 0,3-1,3 1,-6-1,-1 0,1 0,3 4,6 5,4 2,5 3,2 3,4 3,-2 1,3 3,2 0,3 6,2 0,2 1,0-2,2-1,-1 2,1 1,3 0,6-3,5-4,4-4,4 0,1 0,5-3,6-4,5-5,5-3,-2-4,-4 0,1-2,-5 1,-2-1,-2 0,-4 0,2-8,2-6,-7-5,-1-4,-6-1,-5-5,-4-10,-1-6,-1-4,0-1,-3 3,-1 6,-2 6,1 5,-2-1,1-2,0-14,0-9,0-9,0-5,0 1,0 9,0 2,0 2,0 3,0 2,0-2,0 3,0 3,0 5,0 2,0 3,0 4,0 4,0 3,0 14,0 18,0 20,0 19,0 13,0 11,0 1,0-6,0-6,0-5,0-2,0 2,0 6,0 4,0 5,0-1,4-7,1-11,0-8,4-11,-1-2,0 2,-4 5,4 5,0 8,2 0,0-3,-2-1,-3-5,-1-7</inkml:trace>
          <inkml:trace contextRef="#ctx0" brushRef="#br0" timeOffset="101443">12308 6405,'0'-4,"4"-1,10-5,14 1,12 1,11 1,1 3,0 2,0 1,-6 1,-6 0,-10 1</inkml:trace>
          <inkml:trace contextRef="#ctx0" brushRef="#br0" timeOffset="102772">12405 6893,'4'0,"6"-4,5-1,8-1,17-2,35-1,30 2,5 2,-8 1,-13 3,-21 0</inkml:trace>
          <inkml:trace contextRef="#ctx0" brushRef="#br0" timeOffset="103978">13260 5917,'0'4,"0"10,0 18,0 26,0 24,0 17,0 10,0-7,0-14,4-20,2-17,-1-13,0-8,-3-6,0 3,-1-2,-1 2,0-6</inkml:trace>
          <inkml:trace contextRef="#ctx0" brushRef="#br0" timeOffset="106089">13626 5844,'4'0,"6"0,5-4,4-1,7-5,3 0,7-2,-1 0,-2 3,-1 2,-3 3,-2 2,-1 10,-2 3,-3 4,-2 8,-5 4,-4 6,-8 5,-12 5,-14 3,-11 3,-3-9,5-4,3-11,4-4,1-6,1-6,9-3,15-5,11-1,9-1,5 1,6-1,2-1,-4 6,-4 10,-1 6,0 9,-5 7,-2-3,-3 2,-4 4,-4-2,-3-2,-6-4,-7-6,-1-4,1-1,-2-4,-7-1,-6 2,-1-2,-5 0,3 2,1-2,2-4,1-3,0-3,0-4,0 0,0-1,4-5,2-5,-1-1,3-4,4 3</inkml:trace>
          <inkml:trace contextRef="#ctx0" brushRef="#br0" timeOffset="108705">14676 5893,'-4'0,"-6"0,-5 0,-8 0,-13 4,-9 2,-8-1,0-1,4-1,4-1,8 4,11 3,10 10,11 14,8 10,6 5,3 0,-2-6,-2-4,2-10,2-9,5-8,3-5,7-5,1-6,7-2,-1 0,0 1,-3 2,-2 1,-2 2,-2 4,-4 10,-6 8,-2 8,-2 12,-5 11,-1 5,-4 1,0-4,-1-9,0-6,-1-7,1-4,-1 1,1 0,-4-1,-7-1,1 0,-4-2,-2 0,-4-5,-3-6,0-4,-2-5,-4-3,-5-2,-2-1,2 1,2-2,6-3,5-5,0-5,0-5,4-2,4-2,5-2,4 2,3-2,0 4</inkml:trace>
        </inkml:traceGroup>
        <inkml:traceGroup>
          <inkml:annotationXML>
            <emma:emma xmlns:emma="http://www.w3.org/2003/04/emma" version="1.0">
              <emma:interpretation id="{77F4B936-1320-4887-BFCD-E05522C4878C}" emma:medium="tactile" emma:mode="ink">
                <msink:context xmlns:msink="http://schemas.microsoft.com/ink/2010/main" type="inkWord" rotatedBoundingBox="20548,6033 25588,5778 25663,7259 20624,7515"/>
              </emma:interpretation>
              <emma:one-of disjunction-type="recognition" id="oneOf3">
                <emma:interpretation id="interp15" emma:lang="en-US" emma:confidence="0">
                  <emma:literal>n=14.1</emma:literal>
                </emma:interpretation>
                <emma:interpretation id="interp16" emma:lang="en-US" emma:confidence="0">
                  <emma:literal>n=14.,</emma:literal>
                </emma:interpretation>
                <emma:interpretation id="interp17" emma:lang="en-US" emma:confidence="0">
                  <emma:literal>n=/4.1</emma:literal>
                </emma:interpretation>
                <emma:interpretation id="interp18" emma:lang="en-US" emma:confidence="0">
                  <emma:literal>n=14!</emma:literal>
                </emma:interpretation>
                <emma:interpretation id="interp19" emma:lang="en-US" emma:confidence="0">
                  <emma:literal>n=/4.,</emma:literal>
                </emma:interpretation>
              </emma:one-of>
            </emma:emma>
          </inkml:annotationXML>
          <inkml:trace contextRef="#ctx0" brushRef="#br1" timeOffset="203809">18217 5600,'0'4,"0"14,0 20,0 21,4 16,2 9,3 2,5-1,0-3,-3-11,1-9,0-7,-4-9,-3-7,2-11,1-15,-3-22,3-16,0-22,3-16,-1-4,3-4,-2-2,3 3,-3 5,6 1,1 3,4 0,12 1,12 0,11 1,8 1,-7 8,-5 7,-7 12,-8 11,3 8,2 19,11 30,4 24,0 19,-4 12,-8-5,-9-6,-9-6,-9-14,-5-17,0-11,-2-7,-4-5,-3 0,-2-1,-2 1,-1 1,0 1,-1 0,1 1,0-3</inkml:trace>
          <inkml:trace contextRef="#ctx0" brushRef="#br1" timeOffset="205318">19780 5991,'4'0,"10"0,18 0,22 0,9 0,3 0,-7 0,-9 0,-8 0,-7 0,-6 0,-8 0</inkml:trace>
          <inkml:trace contextRef="#ctx0" brushRef="#br1" timeOffset="204877">19878 5527,'4'0,"6"0,5 0,16 0,20 0,23-4,10-1,-1 0,-9 0,-15 2,-16 1</inkml:trace>
          <inkml:trace contextRef="#ctx0" brushRef="#br1" timeOffset="206506">21148 4818,'0'8,"0"28,0 41,0 44,0 32,0 2,0-10,0-20,0-27,0-23,0-19,0-16,0-6,0-4,0-4,0-1,0-6</inkml:trace>
          <inkml:trace contextRef="#ctx0" brushRef="#br1" timeOffset="207886">21612 4989,'0'8,"0"20,0 25,0 16,0 10,0-1,0-10,0-12,0-11,0-10,0-5,4-5,6-7,4-5,14-6,14-4,15-2,21-2,9 1,-7-2,-8 1,-13 0,-16 1</inkml:trace>
          <inkml:trace contextRef="#ctx0" brushRef="#br1" timeOffset="208494">22076 4769,'0'4,"0"10,0 23,0 47,0 47,0 29,0 13,4-6,6-15,0-21,4-24,-1-27,1-18,-1-16,-3-11,-4-8,-2-8</inkml:trace>
          <inkml:trace contextRef="#ctx0" brushRef="#br1" timeOffset="209259">22516 5599,'0'-4,"4"-1,6-1,13-2,16-4,13-1,6-1,-2 0,-8 4,-6 4,-11 1</inkml:trace>
          <inkml:trace contextRef="#ctx0" brushRef="#br1" timeOffset="210239">23224 5014,'0'8,"0"20,0 34,0 35,9 26,2 1,-1-13,-2-16,-1-21,-3-19,-3-14,0-10,-1-11</inkml:trace>
        </inkml:traceGroup>
      </inkml:traceGroup>
    </inkml:traceGroup>
    <inkml:traceGroup>
      <inkml:annotationXML>
        <emma:emma xmlns:emma="http://www.w3.org/2003/04/emma" version="1.0">
          <emma:interpretation id="{99BD9E07-5D0D-4E30-AE2E-5E88997DA63C}" emma:medium="tactile" emma:mode="ink">
            <msink:context xmlns:msink="http://schemas.microsoft.com/ink/2010/main" type="paragraph" rotatedBoundingBox="5263,9714 25830,7531 26050,9602 5483,11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074524-A792-4B32-80B6-B5D70FE56DE8}" emma:medium="tactile" emma:mode="ink">
              <msink:context xmlns:msink="http://schemas.microsoft.com/ink/2010/main" type="line" rotatedBoundingBox="5263,9714 25830,7531 26050,9602 5483,11785"/>
            </emma:interpretation>
          </emma:emma>
        </inkml:annotationXML>
        <inkml:traceGroup>
          <inkml:annotationXML>
            <emma:emma xmlns:emma="http://www.w3.org/2003/04/emma" version="1.0">
              <emma:interpretation id="{97943FB4-7A47-47FB-AA49-985D95C195A8}" emma:medium="tactile" emma:mode="ink">
                <msink:context xmlns:msink="http://schemas.microsoft.com/ink/2010/main" type="inkWord" rotatedBoundingBox="5350,9688 17849,9096 17933,10870 5433,11462"/>
              </emma:interpretation>
              <emma:one-of disjunction-type="recognition" id="oneOf4">
                <emma:interpretation id="interp20" emma:lang="en-US" emma:confidence="0">
                  <emma:literal>10d-5+10d=135</emma:literal>
                </emma:interpretation>
                <emma:interpretation id="interp21" emma:lang="en-US" emma:confidence="0">
                  <emma:literal>10-5+10: 135</emma:literal>
                </emma:interpretation>
                <emma:interpretation id="interp22" emma:lang="en-US" emma:confidence="0">
                  <emma:literal>101-5+10: 135</emma:literal>
                </emma:interpretation>
                <emma:interpretation id="interp23" emma:lang="en-US" emma:confidence="0">
                  <emma:literal>10-5+10=135</emma:literal>
                </emma:interpretation>
                <emma:interpretation id="interp24" emma:lang="en-US" emma:confidence="0">
                  <emma:literal>10d-5+10d= 135</emma:literal>
                </emma:interpretation>
              </emma:one-of>
            </emma:emma>
          </inkml:annotationXML>
          <inkml:trace contextRef="#ctx0" brushRef="#br0" timeOffset="118400">6177 9410,'9'0,"6"0,30 0,28 0,14 0,4 0,-8 0,-15 0,-14 0,-13 0,-13 0</inkml:trace>
          <inkml:trace contextRef="#ctx0" brushRef="#br0" timeOffset="120721">8082 8872,'-5'0,"-16"0,-36 0,-36 0,-27 4,-2 2,12-2,15 1,22-2,22 3,19 8,16 24,14 21,8 18,7-1,2-5,-3-9,1-17,3-15,7-13,12-9,12-10,7-6,2 0,0-3,-9-4,-9 0,-7 3,-4 4,-3 2,4 4,4 5,14 11,12 14,3 9,-3 9,-5 5,-10 3,-13 0,-7-1,-8-1,-6-5,-9-2,-13-5,-11-1,-8-3,-9 1,-7-2,-3-2,2-3,3-3,-6-6,0-5,0-11,0-10,0-8,6-6,6-1,10 0,10 0,8-3,7 4</inkml:trace>
          <inkml:trace contextRef="#ctx0" brushRef="#br0" timeOffset="129267">8644 9507,'0'-4,"8"-1,7 0,18 0,19-2,14 0,0 0,-8 3,-9 1,-5 2,-5 0,-1 0,4-2,9-3,4 2,0 0,-5 0,-6 3,-11 0</inkml:trace>
          <inkml:trace contextRef="#ctx0" brushRef="#br0" timeOffset="128078">9084 9092,'0'-4,"0"3,0 5,0 6,0 15,0 10,0 13,0 10,0 4,0-2,0 3,0-5,0-9,0-8,0-12</inkml:trace>
          <inkml:trace contextRef="#ctx0" brushRef="#br0" timeOffset="129993">9938 8921,'0'12,"0"26,4 38,2 36,3 16,1 3,-2-14,-2-18,-2-16,-2-20,-1-15,-1-17</inkml:trace>
          <inkml:trace contextRef="#ctx0" brushRef="#br0" timeOffset="131709">10695 8873,'-4'0,"-6"0,-9 0,-6 0,-11 12,-11 17,-8 12,4 3,5-2,10-4,8-8,8-6,8-1,5 2,5 6,2 14,1 3,0 7,5 1,1-4,4-2,3-2,4-5,11-5,6-5,4-1,4 0,0-3,-1-5,6-7,7-3,-1 2,-7-4,-6-3,-6-2,-5-3,-4-3,-1-1,6-5,8-13,4-12,-5-10,-3 2,-6 4,-2 2,-7 4,-5-6,-6-7,-5-7,-3-9,-1-3,-1-3,0 0,-1 7,-3 9,-5 4,-5 5,0 5,-6 4,-4 7,-1-1,-1 3,1 1,-1 4,2 4,0 0,0 2,-4-2,-1 1,-4 2,1 4,0 0,2 3,3 0,1 1,6 1</inkml:trace>
          <inkml:trace contextRef="#ctx0" brushRef="#br0" timeOffset="133628">12039 9459,'-21'0,"-10"0,-10 0,0 0,1 0,4 0,4 0,0 0,-5 0,2 0,-4 5,3 8,-2 7,6 5,4 5,6 3,9-1,4-1,5-2,3-2,6-1,6-5,5-2,9-5,4-3,0-5,1-3,-1-2,-2-1,-1-1,4 1,4-10,1-10,8-6,-5-7,1-2,-4-4,-2-2,-8-9,-2-2,-7-6,-2-9,-2-6,-4 1,-3 5,-3 1,-1 8,-1 1,-1 2,0 2,1-2,0 3,0 4,-1 4,1 7,0 4,0 13,0 22,0 27,0 26,0 19,0 10,0 8,0 0,0 1,0-7,0-5,0-13,0-14,0-11,0-10,0-5,0-4,0-2,0-1,0 2,4-5,1 0,1 0,-2 1,-1-1</inkml:trace>
          <inkml:trace contextRef="#ctx0" brushRef="#br0" timeOffset="134257">12673 9141,'8'0,"16"0,11 0,13 0,6 0,-1 0,-7 0,-10 0</inkml:trace>
          <inkml:trace contextRef="#ctx0" brushRef="#br0" timeOffset="135538">12772 9630,'4'0,"2"-4,3-1,10-5,12 0,7 2,4 2,0-2,-5 0,-2 1,-4 3,-8 1</inkml:trace>
          <inkml:trace contextRef="#ctx0" brushRef="#br0" timeOffset="112517">3075 8628,'-4'9,"-1"6,-1 5,2 7,1 21,2 51,0 54,0 40,1 6,0-9,1-24,-1-37,0-32,0-27,1-23,-1-15,0-12</inkml:trace>
          <inkml:trace contextRef="#ctx0" brushRef="#br0" timeOffset="114308">3466 9116,'-13'33,"-4"15,-3 8,2 7,4 1,4 1,4 4,7-3,8 0,6-3,0 1,3-7,2-5,5-2,3 2,2-4,-1 0,3-2,4-4,9 0,9-4,4-8,3-9,10-4,8-5,0-4,-6-4,-11-3,-12-10,-10-7,-8-12,-4-16,-5-16,-1-15,-3-6,-7-7,-4-5,-4-3,-3 6,-1 11,-1 6,-3 11,-7 4,-9 3,-5 3,-7 10,-7 4,-3 5,-1 3,0-2,-2 2,0 4,-3 8,0 2,-1 4,5 0,4 2,6 3,4 2,3 2,2 2,1 1,1 0,0 1,-5-1,3 5,1 5,5 0</inkml:trace>
          <inkml:trace contextRef="#ctx0" brushRef="#br0" timeOffset="116717">5566 9606,'-4'-5,"-9"-4,-8-6,-8-4,-3 1,-4 3,-1 5,-2 3,-7 4,-3 2,-3 1,0 1,4 4,2 5,6 10,4 5,8 3,6 0,6 1,2 2,2 1,0-1,3 2,1 5,3-1,3 2,0-1,2 0,0 3,9-2,3-3,7-3,9-8,8-9,2-5,-1-6,-3-4,-3-1,2-9,-2-16,4-8,-1-6,-2-1,-6 2,-4 4,-5-1,-2-8,1-3,7-12,-2-8,0-9,-2 4,-7 1,1 1,-3-2,-2 5,-4-4,-2-3,0-1,-2-5,-1-1,0 5,-3 2,-6 2,-1 3,1 11,3 10,1 33,4 49,0 52,2 40,0 18,0 7,1 1,0-12,-1-18,0-17,0-19,0-12,1-9,-1-12,4-12,1-8,4-2,1-3,-2-1,-2-1,-1-2,-4-5</inkml:trace>
          <inkml:trace contextRef="#ctx0" brushRef="#br0" timeOffset="136775">13870 8628,'0'5,"0"12,4 26,6 25,5 27,0 9,1-1,-1-13,-3-18,-5-18,-2-12,-4-11,0-2,-1-1,-1-1,1-3,-1 1,1-5</inkml:trace>
          <inkml:trace contextRef="#ctx0" brushRef="#br0" timeOffset="138322">14335 8676,'0'-4,"0"-6,4-5,10-4,10-3,7 2,4 0,11 4,4 5,-1 4,-6 7,-4 12,-11 13,-9 9,-8 13,-14 5,-15 4,-9-1,-7-5,-3-7,1-11,2-10,4-10,2-7,1-3,2-3,1-1,0 0,0 0,12 1,21-1,14 2,9 0,5 0,0 0,-2 4,-7 10,-4 7,-7 7,-5 13,-5 6,-4 5,-2 5,-2-3,-1-6,-3-7,-6-12,0-5,-11-7,-7-3,-6 2,-5-4,-1-2,4-4,2-2,9-3</inkml:trace>
          <inkml:trace contextRef="#ctx0" brushRef="#br0" timeOffset="140740">15506 8579,'-4'0,"-5"0,-23 0,-22 0,-18 0,-10 0,6 0,10 0,13 0,16 9,13 6,12 5,8 3,4 3,1-1,2 2,1-2,-2 1,0-1,-2 0,9-5,6-4,10-8,4-2,5-4,6-2,0 0,-3-1,-3-1,0 5,4 7,-5 8,-5 7,2 2,-4 5,-7 2,-2-1,-5-2,-3-2,-4-3,-3 5,-1 3,-1 1,-5-1,-6-3,-8-2,-7-6,-6-3,-6-5,-1-4,-2-6,-2-2,-3-2,3-2,5 1,4-1,4-4,2-5,4-6,0 0,4 0,6 1</inkml:trace>
        </inkml:traceGroup>
        <inkml:traceGroup>
          <inkml:annotationXML>
            <emma:emma xmlns:emma="http://www.w3.org/2003/04/emma" version="1.0">
              <emma:interpretation id="{60B6818F-0E1E-4B97-92E4-17FFFF26C71C}" emma:medium="tactile" emma:mode="ink">
                <msink:context xmlns:msink="http://schemas.microsoft.com/ink/2010/main" type="inkWord" rotatedBoundingBox="22091,8375 25877,7973 25987,9008 22201,9410"/>
              </emma:interpretation>
              <emma:one-of disjunction-type="recognition" id="oneOf5">
                <emma:interpretation id="interp25" emma:lang="en-US" emma:confidence="0">
                  <emma:literal>h=13</emma:literal>
                </emma:interpretation>
                <emma:interpretation id="interp26" emma:lang="en-US" emma:confidence="1">
                  <emma:literal>n = 13</emma:literal>
                </emma:interpretation>
                <emma:interpretation id="interp27" emma:lang="en-US" emma:confidence="0.5">
                  <emma:literal>n =13</emma:literal>
                </emma:interpretation>
                <emma:interpretation id="interp28" emma:lang="en-US" emma:confidence="0">
                  <emma:literal>he 13</emma:literal>
                </emma:interpretation>
                <emma:interpretation id="interp29" emma:lang="en-US" emma:confidence="0">
                  <emma:literal>h= 13</emma:literal>
                </emma:interpretation>
              </emma:one-of>
            </emma:emma>
          </inkml:annotationXML>
          <inkml:trace contextRef="#ctx0" brushRef="#br1" timeOffset="212053">19805 7334,'0'5,"0"4,0 19,0 15,0 15,0 21,0 18,0 14,5 8,0 1,0-12,-1-20,-1-21,-1-18,0-21,-2-32,4-37,5-30,6-17,4-6,-1 9,1 11,0 13,2 14,-2 11,2 6,12 0,8 2,1 1,2 6,-3 5,-4 6,-3 5,-1 15,3 19,0 21,-6 14,-4 5,-3 3,-5-3,-1-8,-4-7,-4-8,-4-12</inkml:trace>
          <inkml:trace contextRef="#ctx0" brushRef="#br1" timeOffset="212786">21100 7700,'9'0,"6"0,13 0,19-4,10-1,-2 0,-5 0,-7 2,-11 1</inkml:trace>
          <inkml:trace contextRef="#ctx0" brushRef="#br1" timeOffset="213992">21172 8164,'4'0,"6"0,5 0,4 0,3 0,6 0,3 0,12 0,11-4,1-2,0 1,-6-3,-7-1,-11 2</inkml:trace>
          <inkml:trace contextRef="#ctx0" brushRef="#br1" timeOffset="214889">22711 6991,'-4'21,"-1"36,0 40,0 35,3 10,0-6,1-18,0-25,1-24,1-24</inkml:trace>
          <inkml:trace contextRef="#ctx0" brushRef="#br1" timeOffset="216777">23078 7016,'9'-4,"14"-1,21-4,11-2,8-1,3 0,-12-1,-9 1,-13 11,-11 10,-15 16,-15 15,-7 11,-5-5,-2-5,1-6,2-9,-1-3,3-4,10-3,14-6,9-3,8-4,7-1,4 2,-1 8,-6 8,-2 12,-8 4,-4 2,-6 5,-12 4,-13 8,-12 1,-6-4,-4-7,-4-6,2-7,3-8,4-8,5-8,2-4,2-3,-2-2,-5 0,-6-1,-4 1,1 0,4 0,3 0,9 1</inkml:trace>
        </inkml:traceGroup>
      </inkml:traceGroup>
    </inkml:traceGroup>
    <inkml:traceGroup>
      <inkml:annotationXML>
        <emma:emma xmlns:emma="http://www.w3.org/2003/04/emma" version="1.0">
          <emma:interpretation id="{F2F30B86-7F7A-4DAE-A759-97D4E05881FB}" emma:medium="tactile" emma:mode="ink">
            <msink:context xmlns:msink="http://schemas.microsoft.com/ink/2010/main" type="paragraph" rotatedBoundingBox="8393,11944 16951,11390 17044,12822 8486,1337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0D99C4E-F65F-4179-ADE6-38F713CB4B27}" emma:medium="tactile" emma:mode="ink">
              <msink:context xmlns:msink="http://schemas.microsoft.com/ink/2010/main" type="line" rotatedBoundingBox="8393,11944 16951,11390 17044,12822 8486,13377"/>
            </emma:interpretation>
          </emma:emma>
        </inkml:annotationXML>
        <inkml:traceGroup>
          <inkml:annotationXML>
            <emma:emma xmlns:emma="http://www.w3.org/2003/04/emma" version="1.0">
              <emma:interpretation id="{5766E5DF-C554-44E7-86F0-DBA95B0F02E5}" emma:medium="tactile" emma:mode="ink">
                <msink:context xmlns:msink="http://schemas.microsoft.com/ink/2010/main" type="inkWord" rotatedBoundingBox="8393,11944 16951,11390 17044,12822 8486,13377"/>
              </emma:interpretation>
              <emma:one-of disjunction-type="recognition" id="oneOf6">
                <emma:interpretation id="interp30" emma:lang="en-US" emma:confidence="0">
                  <emma:literal>20d-5=135</emma:literal>
                </emma:interpretation>
                <emma:interpretation id="interp31" emma:lang="en-US" emma:confidence="0">
                  <emma:literal>20d_5=135</emma:literal>
                </emma:interpretation>
                <emma:interpretation id="interp32" emma:lang="en-US" emma:confidence="0">
                  <emma:literal>20d.5=135</emma:literal>
                </emma:interpretation>
                <emma:interpretation id="interp33" emma:lang="en-US" emma:confidence="0">
                  <emma:literal>201-5=135</emma:literal>
                </emma:interpretation>
                <emma:interpretation id="interp34" emma:lang="en-US" emma:confidence="0">
                  <emma:literal>200-5=135</emma:literal>
                </emma:interpretation>
              </emma:one-of>
            </emma:emma>
          </inkml:annotationXML>
          <inkml:trace contextRef="#ctx0" brushRef="#br0" timeOffset="143115">6055 11364,'0'-5,"0"-4,0-6,4-4,6-4,5-1,4-1,7 0,8-5,6-1,5 1,2 5,3 2,-4 7,-2 4,-3 5,-5 4,0 10,-6 13,-4 19,-7 16,-6 23,-14 15,-23 17,-25 6,-16-4,-9-4,-1-13,9-18,10-22,12-16,13-11,7-10,4-4,22-5,48-11,49-10,32-7,7-5,-17-2,-20-1,-23 4,-16 6,-15 7,-12 4,-6 2,-10 4</inkml:trace>
          <inkml:trace contextRef="#ctx0" brushRef="#br0" timeOffset="144804">7447 11094,'-4'0,"-6"0,-5 0,-4 0,-3 4,-2 14,-6 17,4 14,0 3,6 6,2 0,3-4,6-4,3-6,3-3,6 1,7 1,6-6,4-6,2-3,3-4,1-4,4-3,9 1,16 5,1 4,0-4,-5-6,-3-1,-2-3,-4-4,-5-4,-5-3,0-9,8-8,9-10,1-9,-5-3,-5 1,-10 2,-5-1,-8-3,-6-4,-5-6,-8-4,-8-6,-10-5,-9-5,-6 6,0 9,2 5,2 10,7 9,2 8,2 8,-8 6,-13 0,-6 2,-5-3,3 0,5 1,7 3,4 0,5 3,3 0,1 1,0 0,0 5,5 0</inkml:trace>
          <inkml:trace contextRef="#ctx0" brushRef="#br0" timeOffset="146723">8986 11437,'-8'0,"-12"0,-10 0,-13 0,-2 0,1 0,5 0,3 0,6 0,3 4,5 5,-1 7,-1 3,0 3,3 2,6 1,0-3,5-2,2 0,3 0,3 7,1 1,1 0,5 4,5 2,5-7,1-3,1-5,6-2,4-4,5-4,6-4,-1-2,-1-2,-2-2,-5 1,-5-10,0-14,2-16,-1-13,-4-11,-6 1,-1 0,-2-2,-5-7,-2-4,-3-5,-1-6,-1 0,-1 10,0 6,0 11,1 12,-4 5,-6 10,-1 3,1 1,3 3,2 13,3 30,0 41,1 32,2 20,-1 9,5-4,0-7,1-20,-1-20,2-18,0-8,4-4,3-8,0-1,2-1,-3-1,-3-1,-3 3,1 9,4 7,3 4,5 1,-3-7</inkml:trace>
          <inkml:trace contextRef="#ctx0" brushRef="#br0" timeOffset="147997">9376 11510,'8'0,"7"0,18 0,24 0,14 0,8-4,-5-1,-12-1,-7 2,-10 1,-7 1,-3-4,-2 1,-3-1,-3 2,-2 2,-4 0</inkml:trace>
          <inkml:trace contextRef="#ctx0" brushRef="#br0" timeOffset="149891">10940 10899,'-4'0,"-10"0,-7 0,-12 0,-3 0,-11 0,1 0,3 0,5 0,4 0,9 12,8 22,7 16,6 13,2 8,3-5,0-7,1-12,8-13,6-12,9-10,9-7,6-4,1-3,-2 0,-5-1,-2 1,-4 0,3 2,3-1,5 1,4 0,-1 0,-4 4,-4 6,-8 5,-4 4,-5 3,-7 2,-4 2,-4 11,-5 18,-12 11,-11 7,-5-1,-1-12,-1-12,3-11,2-10,-3-7,-5-7,-8-5,-1-4,-6-3,-1-1,3-1,6 0,6 0,10 0</inkml:trace>
          <inkml:trace contextRef="#ctx0" brushRef="#br0" timeOffset="151151">11501 11315,'0'-5,"8"0,11-4,20-5,14 0,16 3,4-2,-2 2,-5 3,-9 3,-10 2,-14 1</inkml:trace>
          <inkml:trace contextRef="#ctx0" brushRef="#br0" timeOffset="152121">11526 11656,'4'0,"6"0,9 0,14 0,10 0,6 0,-2 0,-5 0,-4 0,-5 0,-5 0,3 0,2 0,7 0,-2 0,-7 0</inkml:trace>
          <inkml:trace contextRef="#ctx0" brushRef="#br0" timeOffset="153086">12820 10704,'0'9,"-4"18,-1 39,-1 37,2 21,1 6,2-10,0-17,0-23,1-20,0-20</inkml:trace>
          <inkml:trace contextRef="#ctx0" brushRef="#br0" timeOffset="154666">13162 10728,'4'0,"6"0,17-4,34-1,22-5,11 0,-8 2,-13 2,-16 2,-17 6,-15 6,-13 7,-8 5,-4 2,-11 11,-7 3,-5 1,-3-7,-1-8,3-4,0-5,-8-1,-4 3,0-3,8-1,24-5,19-2,20-2,8-1,5-1,0-1,-6 0,-5 9,-9 11,-10 7,-7 11,-6 3,-7 4,-17 1,-13 3,-13 1,-8-3,-3-6,4-10,7-10,7-8,0-5,4-6,4-2,-3 0,1-2,2 2,2-1,5 1</inkml:trace>
          <inkml:trace contextRef="#ctx0" brushRef="#br0" timeOffset="156733">14603 10655,'-4'0,"-7"0,-7 0,-12 0,-11 0,-3 0,-4 0,4 0,4 0,2 0,-3 0,-5 0,0 0,1 0,-3 0,5 0,10 9,9 10,9 19,12 20,5 3,4 1,0-7,3-8,1-8,1-11,5-10,2-9,12-4,8-5,15-1,10-1,12-4,-3-1,-10 0,-11 2,-10 2,-8 1,-6 5,-2 10,-7 8,-5 8,-6 7,-3 6,-3 5,-1-3,-1-4,0-4,-1-4,-3-9,0-3,-10 0,-13-5,-6-5,-1-3,-4-3,1-3,3-1,3-1,-1 1,0-1,3 0,1 0,2 1,6 0</inkml:trace>
        </inkml:traceGroup>
      </inkml:traceGroup>
    </inkml:traceGroup>
    <inkml:traceGroup>
      <inkml:annotationXML>
        <emma:emma xmlns:emma="http://www.w3.org/2003/04/emma" version="1.0">
          <emma:interpretation id="{1303ED79-65A5-4643-B093-57145E7D60C4}" emma:medium="tactile" emma:mode="ink">
            <msink:context xmlns:msink="http://schemas.microsoft.com/ink/2010/main" type="paragraph" rotatedBoundingBox="11128,13462 17663,13486 17657,14974 11122,14950" alignmentLevel="3"/>
          </emma:interpretation>
        </emma:emma>
      </inkml:annotationXML>
      <inkml:traceGroup>
        <inkml:annotationXML>
          <emma:emma xmlns:emma="http://www.w3.org/2003/04/emma" version="1.0">
            <emma:interpretation id="{97B35D35-E4AA-4165-831D-03D4BF553317}" emma:medium="tactile" emma:mode="ink">
              <msink:context xmlns:msink="http://schemas.microsoft.com/ink/2010/main" type="line" rotatedBoundingBox="11128,13462 17663,13486 17657,14974 11122,14950"/>
            </emma:interpretation>
          </emma:emma>
        </inkml:annotationXML>
        <inkml:traceGroup>
          <inkml:annotationXML>
            <emma:emma xmlns:emma="http://www.w3.org/2003/04/emma" version="1.0">
              <emma:interpretation id="{D23CC086-E2C3-42A0-90E6-3889FEC11BB8}" emma:medium="tactile" emma:mode="ink">
                <msink:context xmlns:msink="http://schemas.microsoft.com/ink/2010/main" type="inkWord" rotatedBoundingBox="11128,13462 17663,13486 17657,14974 11122,14950"/>
              </emma:interpretation>
              <emma:one-of disjunction-type="recognition" id="oneOf7">
                <emma:interpretation id="interp35" emma:lang="en-US" emma:confidence="0">
                  <emma:literal>209=140</emma:literal>
                </emma:interpretation>
                <emma:interpretation id="interp36" emma:lang="en-US" emma:confidence="0">
                  <emma:literal>204=140</emma:literal>
                </emma:interpretation>
                <emma:interpretation id="interp37" emma:lang="en-US" emma:confidence="0">
                  <emma:literal>200=140</emma:literal>
                </emma:interpretation>
                <emma:interpretation id="interp38" emma:lang="en-US" emma:confidence="0">
                  <emma:literal>208=140</emma:literal>
                </emma:interpretation>
                <emma:interpretation id="interp39" emma:lang="en-US" emma:confidence="0">
                  <emma:literal>207=140</emma:literal>
                </emma:interpretation>
              </emma:one-of>
            </emma:emma>
          </inkml:annotationXML>
          <inkml:trace contextRef="#ctx0" brushRef="#br0" timeOffset="159018">8791 13049,'0'-4,"0"-6,0-9,4-10,9-4,8-1,8 2,11 1,3 3,7 6,7 6,-1 6,-4 5,-5 3,-10 6,-12 7,-7 9,-5 11,-6 15,-3 17,-7 15,-11 10,-8 3,-3-2,-7-11,-2-7,-3-8,-7-4,-14-7,-5-5,1-9,5-9,10-7,7-6,24-6,31-4,34-5,24-1,10-1,-3 0,-10 0,-13-1,-15 2</inkml:trace>
          <inkml:trace contextRef="#ctx0" brushRef="#br0" timeOffset="160460">10133 12854,'0'-4,"-8"-2,-7 1,-6 1,-2 1,-2 1,-1 0,0 6,0 15,-4 6,0 14,4 15,2 12,7 2,4 3,6 1,3-7,3-2,1-4,5-4,6-2,9-6,18-4,19-8,17-6,7-8,7-4,2-4,-3-5,-12-3,-14-4,-10 0,-13-6,-8-10,-7-14,-2-11,0-16,0-10,-4-7,0 1,-3 5,-4 9,-4 7,-3 2,-5 3,-13 4,-1 5,-8 1,-8 3,-2 2,-4 3,-3 1,-5 2,4 4,3 3,4 3,1 6,1 2,7 4</inkml:trace>
          <inkml:trace contextRef="#ctx0" brushRef="#br0" timeOffset="162941">11844 13317,'-4'0,"-5"0,-14 0,-21 0,-9 0,-9 0,-3 0,3 0,2 0,0 0,5 0,8 4,9 2,5 3,5 1,7 7,3 4,5 3,4 2,3 4,4 1,6-3,6-4,6-1,4-1,3-3,14-7,22-3,17-4,0-3,-5-2,-6 0,-6-10,-8-10,-10-28,-1-25,-6-26,-8-8,-3 1,-7 6,-6 12,-3 9,-5 5,-6-1,-6 3,-6 6,0 6,2 9,4 9,4 7,3 14,1 15,-3 33,1 37,-1 37,2 17,0 2,2-16,0-21,1-21,0-16,0-9,0-1,0 5,1 4,-1-1,0-1,0-2,0-5,0-4,0-4,4-5,5 0,6 5,5 2,2 5,-2-1,-1-1,-3-6</inkml:trace>
          <inkml:trace contextRef="#ctx0" brushRef="#br0" timeOffset="164579">12283 13415,'5'0,"8"0,24 0,26-4,20-1,-2-1,-5 2,-16 1</inkml:trace>
          <inkml:trace contextRef="#ctx0" brushRef="#br0" timeOffset="163996">12283 13073,'5'0,"21"-9,19-6,15-4,5-1,-9 1,-9 3,-13-1,-8 4,-9 3</inkml:trace>
          <inkml:trace contextRef="#ctx0" brushRef="#br0" timeOffset="165974">13431 12683,'0'9,"0"18,5 27,0 23,4 13,1 2,-1-10,-4-14,-1-15,-1-13,-2 0,-1 9,4 19,1 11,0 4,-1-6,-2-16</inkml:trace>
          <inkml:trace contextRef="#ctx0" brushRef="#br0" timeOffset="167050">13748 12755,'0'8,"0"11,0 12,0 11,0 8,0 0,0-5,0-6,0-6,0-4,0-2,0-2,4-5,2-3,3-3,5-4,8-4,21-4,25-1,16-1,-1-1,-11 1,-14-1,-12-4,-10-5,-11-1</inkml:trace>
          <inkml:trace contextRef="#ctx0" brushRef="#br0" timeOffset="168159">14212 12731,'0'4,"0"14,0 25,0 34,0 36,0 22,0 2,0-16,0-26,4-24,1-20,1-15,-2-9,3-9,0-9</inkml:trace>
          <inkml:trace contextRef="#ctx0" brushRef="#br0" timeOffset="170722">14627 12974,'-4'0,"-5"0,-7 0,-3 0,-2 9,-4 10,4 11,6 8,4 3,5 2,3 1,2 8,2 1,0-3,-1 2,1 1,0-5,0-2,-1 3,4-2,6-5,1-1,-2-4,2-4,4-3,3-7,6-7,9-2,1-5,5-1,-2-4,-1-3,0-1,-1 0,10-5,9-9,9-7,1-8,-6-3,-8-1,-13-3,-8-7,-10-18,-4-10,-4-7,-4 3,-3 10,-3 11,-1 11,0 8,-1 3,-4-2,-6 0,-4 2,-4-1,-7 4,-5 3,1 6,0 2,2 5,1 0,-7 2,-11 3,-2 3,0 2,3 2,5 1,5 0,3 1,0-1,1 1,-3-1,-1 0,7 0</inkml:trace>
        </inkml:traceGroup>
      </inkml:traceGroup>
    </inkml:traceGroup>
    <inkml:traceGroup>
      <inkml:annotationXML>
        <emma:emma xmlns:emma="http://www.w3.org/2003/04/emma" version="1.0">
          <emma:interpretation id="{7A0B2E12-383C-41F6-AE72-CD019CCB3A7D}" emma:medium="tactile" emma:mode="ink">
            <msink:context xmlns:msink="http://schemas.microsoft.com/ink/2010/main" type="paragraph" rotatedBoundingBox="13180,15272 16284,15111 16364,16641 13259,16802" alignmentLevel="4"/>
          </emma:interpretation>
        </emma:emma>
      </inkml:annotationXML>
      <inkml:traceGroup>
        <inkml:annotationXML>
          <emma:emma xmlns:emma="http://www.w3.org/2003/04/emma" version="1.0">
            <emma:interpretation id="{16BBB245-5D82-486B-878D-47A8D3E35A48}" emma:medium="tactile" emma:mode="ink">
              <msink:context xmlns:msink="http://schemas.microsoft.com/ink/2010/main" type="line" rotatedBoundingBox="13180,15272 16284,15111 16364,16641 13259,16802"/>
            </emma:interpretation>
          </emma:emma>
        </inkml:annotationXML>
        <inkml:traceGroup>
          <inkml:annotationXML>
            <emma:emma xmlns:emma="http://www.w3.org/2003/04/emma" version="1.0">
              <emma:interpretation id="{A017B0A0-CEDB-4953-BB63-D99D777C9BC1}" emma:medium="tactile" emma:mode="ink">
                <msink:context xmlns:msink="http://schemas.microsoft.com/ink/2010/main" type="inkWord" rotatedBoundingBox="13180,15272 15025,15176 15099,16598 13254,16694"/>
              </emma:interpretation>
              <emma:one-of disjunction-type="recognition" id="oneOf8">
                <emma:interpretation id="interp40" emma:lang="en-US" emma:confidence="0">
                  <emma:literal>de</emma:literal>
                </emma:interpretation>
                <emma:interpretation id="interp41" emma:lang="en-US" emma:confidence="0">
                  <emma:literal>d:</emma:literal>
                </emma:interpretation>
                <emma:interpretation id="interp42" emma:lang="en-US" emma:confidence="0">
                  <emma:literal>de.</emma:literal>
                </emma:interpretation>
                <emma:interpretation id="interp43" emma:lang="en-US" emma:confidence="0">
                  <emma:literal>ds.</emma:literal>
                </emma:interpretation>
                <emma:interpretation id="interp44" emma:lang="en-US" emma:confidence="0">
                  <emma:literal>din</emma:literal>
                </emma:interpretation>
              </emma:one-of>
            </emma:emma>
          </inkml:annotationXML>
          <inkml:trace contextRef="#ctx0" brushRef="#br0" timeOffset="174067">11354 14929,'0'-4,"-4"-1,-9-1,-8-2,-7-1,-9-2,0 0,-4-2,2 2,-1 1,1 5,5 1,3 1,-1 7,4 6,4 9,5 7,6 10,5 4,5 7,1 8,3 0,0-2,-1-6,2-7,3-6,9 1,19-3,21-3,13-1,4-6,-2-7,-9-5,-6-5,-8-3,-7-7,-7-9,-5-21,-2-19,-6-19,-2-17,-3-1,-5-2,-4 3,-1 6,-4 8,-4 3,-11 2,-6-5,0 3,4 2,0 4,-1 10,4 10,2 8,4 21,4 32,2 45,6 44,10 34,3 11,2-4,-1-13,0-26,1-21,1-18,3-2,0-5,0 1,-2 2,-3-5,-2-8,-5-8,-5-12</inkml:trace>
          <inkml:trace contextRef="#ctx0" brushRef="#br0" timeOffset="172291">11355 14856,'0'5,"0"7,0 7,0 0</inkml:trace>
          <inkml:trace contextRef="#ctx0" brushRef="#br0" timeOffset="174788">12112 14930,'4'-4,"14"-1,25-1,13-2,5-1,1 2,-6 1,-13 3</inkml:trace>
          <inkml:trace contextRef="#ctx0" brushRef="#br0" timeOffset="176115">12258 15320,'10'0,"9"0,1 0</inkml:trace>
          <inkml:trace contextRef="#ctx0" brushRef="#br0" timeOffset="177658">12258 15442,'0'-4,"4"-1,10-1,6-2,9-1,7 2,-2-3,-3 2,-3 0,-1 4,-2 0,0 3,-1 0,-1 1,1-4,0-1,0 0,1 1,-1-3,-4 0</inkml:trace>
        </inkml:traceGroup>
        <inkml:traceGroup>
          <inkml:annotationXML>
            <emma:emma xmlns:emma="http://www.w3.org/2003/04/emma" version="1.0">
              <emma:interpretation id="{11170388-C4F7-4B31-BE12-9837EA63700B}" emma:medium="tactile" emma:mode="ink">
                <msink:context xmlns:msink="http://schemas.microsoft.com/ink/2010/main" type="inkWord" rotatedBoundingBox="15589,15651 16310,15614 16364,16641 15643,16678"/>
              </emma:interpretation>
              <emma:one-of disjunction-type="recognition" id="oneOf9">
                <emma:interpretation id="interp45" emma:lang="en-US" emma:confidence="1">
                  <emma:literal>7</emma:literal>
                </emma:interpretation>
                <emma:interpretation id="interp46" emma:lang="en-US" emma:confidence="0">
                  <emma:literal>Y</emma:literal>
                </emma:interpretation>
                <emma:interpretation id="interp47" emma:lang="en-US" emma:confidence="0">
                  <emma:literal>1</emma:literal>
                </emma:interpretation>
                <emma:interpretation id="interp48" emma:lang="en-US" emma:confidence="0">
                  <emma:literal>T</emma:literal>
                </emma:interpretation>
                <emma:interpretation id="interp49" emma:lang="en-US" emma:confidence="0">
                  <emma:literal>^</emma:literal>
                </emma:interpretation>
              </emma:one-of>
            </emma:emma>
          </inkml:annotationXML>
          <inkml:trace contextRef="#ctx0" brushRef="#br0" timeOffset="181550">13236 14734,'0'4,"0"6,0 5,0 4,0 3,0 2,0 1,0 1,0-9,0-16,0-11,0-8,0-10,0-5,0 0,0 2,0 0,0 3,0 2,0 0,4 5,6 7,5 5,4 4,7 3,4 2,13-3,12-2,8 1,-2 1,-6 0,-10 2,-8 0,-5 1,-6 0,-1 0,-2 0,0 0,0 1,0-1,0 0,1 0,-8 0,-11 4,-6 5,-7 7,-8 7,1 5,-2 9,2 3,-1 8,3 7,3-1,0-6,0-6,-1-7,1-5,2-3,3 1,1 6,3-1,0 4,-3 4,-1-2,0-3,1-3,1 1,2-2,0 0,1-4,0-1,0-2,0 0,1-1,-1-4</inkml:trace>
        </inkml:traceGroup>
      </inkml:traceGroup>
    </inkml:traceGroup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7:15.997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538E5B9C-09E4-4342-9728-909E5A8C5DEF}" emma:medium="tactile" emma:mode="ink">
          <msink:context xmlns:msink="http://schemas.microsoft.com/ink/2010/main" type="writingRegion" rotatedBoundingBox="18639,3557 25776,3286 25833,4775 18696,5046"/>
        </emma:interpretation>
      </emma:emma>
    </inkml:annotationXML>
    <inkml:traceGroup>
      <inkml:annotationXML>
        <emma:emma xmlns:emma="http://www.w3.org/2003/04/emma" version="1.0">
          <emma:interpretation id="{6F4381A8-879C-4120-BC04-364F5B94B92B}" emma:medium="tactile" emma:mode="ink">
            <msink:context xmlns:msink="http://schemas.microsoft.com/ink/2010/main" type="paragraph" rotatedBoundingBox="18639,3557 25776,3286 25833,4775 18696,50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D94676-DE87-4225-BF9C-89A1C480EFEF}" emma:medium="tactile" emma:mode="ink">
              <msink:context xmlns:msink="http://schemas.microsoft.com/ink/2010/main" type="line" rotatedBoundingBox="18639,3557 25776,3286 25833,4775 18696,5046"/>
            </emma:interpretation>
          </emma:emma>
        </inkml:annotationXML>
        <inkml:traceGroup>
          <inkml:annotationXML>
            <emma:emma xmlns:emma="http://www.w3.org/2003/04/emma" version="1.0">
              <emma:interpretation id="{8B9A91E7-4E79-440E-8406-CA43BBCEFD14}" emma:medium="tactile" emma:mode="ink">
                <msink:context xmlns:msink="http://schemas.microsoft.com/ink/2010/main" type="inkWord" rotatedBoundingBox="18639,3557 25776,3286 25833,4775 18696,5046"/>
              </emma:interpretation>
              <emma:one-of disjunction-type="recognition" id="oneOf0">
                <emma:interpretation id="interp0" emma:lang="en-US" emma:confidence="0">
                  <emma:literal>n=2(7)-1</emma:literal>
                </emma:interpretation>
                <emma:interpretation id="interp1" emma:lang="en-US" emma:confidence="0">
                  <emma:literal>n=2(7)~1</emma:literal>
                </emma:interpretation>
                <emma:interpretation id="interp2" emma:lang="en-US" emma:confidence="0">
                  <emma:literal>7=217-1</emma:literal>
                </emma:interpretation>
                <emma:interpretation id="interp3" emma:lang="en-US" emma:confidence="0">
                  <emma:literal>7=2177-1</emma:literal>
                </emma:interpretation>
                <emma:interpretation id="interp4" emma:lang="en-US" emma:confidence="0">
                  <emma:literal>7=2173-1</emma:literal>
                </emma:interpretation>
              </emma:one-of>
            </emma:emma>
          </inkml:annotationXML>
          <inkml:trace contextRef="#ctx0" brushRef="#br0">5337 1087,'0'9,"0"6,0 5,0 3,4 3,2-1,-1 2,3 2,5 11,0 10,-3 4,2 7,-1 5,-3-1,-3 1,2-2,1-8,-3-9,-1-9,-1-6,-2-5,0-11,-1-12,-1-16,1-9,0-5,-1-8,1-9,0-10,0-13,0-4,0-1,0-3,0 9,0 10,0 11,4 8,2 7,4 8,3 3,9 1,5-2,6 4,1 4,3 3,0 4,6 2,12 10,14 12,7 10,-1 9,-10 6,-14 0,-18-4,-13-5,-6-4,-5-4,-5-2,-3-1,-2 3,1 1,-2 0,1 3,0 0,5 4,1 3,4-5,1-3,-2-4,-1-2,-3-1,-2-4</inkml:trace>
          <inkml:trace contextRef="#ctx0" brushRef="#br0" timeOffset="1086">6509 1526,'66'-17,"39"-9,14-4,-5 2,-18 2,-21 5,-19 8,-19 4</inkml:trace>
          <inkml:trace contextRef="#ctx0" brushRef="#br0" timeOffset="1970">6680 1795,'9'0,"6"-4,13-6,11-4,11-1,4-2,3-3,-5 3,-7 5,-7 3,-5 4,-10-2,-3 1,-6 1</inkml:trace>
          <inkml:trace contextRef="#ctx0" brushRef="#br0" timeOffset="4045">7583 1086,'0'-8,"4"-3,6-3,1-5,2-2,4 2,-2 1,2 3,6 3,-2 0,6 4,9-4,2 2,0 3,-3 1,-3 3,-2 5,-4 12,0 11,3 13,-4 13,-1 7,-6-3,-4-2,-6-7,-4 2,-3 1,-6 1,-1-5,0-5,-3-5,-5-6,-3-2,-4-2,-2-6,-1 0,-1 2,-4 0,-6 0,3 0,3 1,-1 0,-1-2,1-2,2-3,6 0,18-3,31-3,40-16,30-11,14-6,1-4,-10 4,-19 5,-18 6,-17 6,-17 3</inkml:trace>
          <inkml:trace contextRef="#ctx0" brushRef="#br0" timeOffset="5020">9001 501,'-5'0,"0"5,-9 8,-9 16,-6 15,-2 4,1 3,4 4,8-3,7 3,4 3,4 2,3 2,1-1,0-7,0 0,0-1,0-5,0 2,-1-4,0-1,0 4,8 6,16 6,20 6,14-2,11-2,2-12,-11-11,-13-12,-8-7,-9-6,-7-2,-10-4</inkml:trace>
          <inkml:trace contextRef="#ctx0" brushRef="#br0" timeOffset="7056">9342 1014,'8'0,"24"-5,35-8,28-3,13 1,-3 3,-15 4,-23 0,-18 0,-19 6,-17 20,-16 27,-7 36,-6 25,0 10,-2-6,3-13,3-19,4-19,3-19</inkml:trace>
          <inkml:trace contextRef="#ctx0" brushRef="#br0" timeOffset="8236">10123 525,'4'0,"6"0,9 0,14 4,18 10,17 14,9 16,4 8,-3 8,-11 7,-8-1,-15 1,-10 3,-11 0,-6 2,-5 0,-5 2,-3-4,-3-6,-1-2,-1-6,0-10,0-7,0-6,0-6,1-2,-4-2,-6 3,-9 3,-6-1,-2 0,3-2,1-3,1-4,4-4</inkml:trace>
          <inkml:trace contextRef="#ctx0" brushRef="#br0" timeOffset="9417">11394 1355,'0'-4,"5"-1,12-5,18-4,14 0,19 3,12-1,-1 0,-8 4,-14 3,-10 2,-11 1,-11 2</inkml:trace>
          <inkml:trace contextRef="#ctx0" brushRef="#br0" timeOffset="10404">12468 721,'0'13,"0"24,0 35,0 31,0 23,0 1,0-3,4-11,2-20,-1-17,0-15,-3-12,0-11,-1-7,-1-6,0-1,0-7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9:30.213"/>
    </inkml:context>
    <inkml:brush xml:id="br0">
      <inkml:brushProperty name="width" value="0.04" units="cm"/>
      <inkml:brushProperty name="height" value="0.04" units="cm"/>
      <inkml:brushProperty name="color" value="#ED1C24"/>
      <inkml:brushProperty name="ignorePressure" value="1"/>
    </inkml:brush>
  </inkml:definitions>
  <inkml:traceGroup>
    <inkml:annotationXML>
      <emma:emma xmlns:emma="http://www.w3.org/2003/04/emma" version="1.0">
        <emma:interpretation id="{B1D710E3-310F-47CB-B604-0D8188F2F670}" emma:medium="tactile" emma:mode="ink">
          <msink:context xmlns:msink="http://schemas.microsoft.com/ink/2010/main" type="inkDrawing" rotatedBoundingBox="1244,5482 10187,4869 10357,7358 1414,7971" hotPoints="9984,4807 10231,7076 1515,8025 1268,5756" semanticType="enclosure" shapeName="Rectangle">
            <msink:sourceLink direction="with" ref="{5A3EC623-EB46-47BD-B339-481B77D051AA}"/>
            <msink:sourceLink direction="with" ref="{9283B9C0-16E0-45A7-8593-FC68BB86C0F3}"/>
            <msink:sourceLink direction="with" ref="{65E0DCCE-C8C2-47EF-B1A4-EE9BAEA811B2}"/>
          </msink:context>
        </emma:interpretation>
      </emma:emma>
    </inkml:annotationXML>
    <inkml:trace contextRef="#ctx0" brushRef="#br0">6452 1517,'-8'4,"-8"2,-4 0,-3-2,-2-1,-5-2,-2 0,-3 0,0-1,1 0,3-1,-2 1,-3 0,-5 0,-6 0,-9 4,1 2,-6 3,-6 5,-8 0,-11 2,-9 1,-9-1,-2 1,-5 1,0-2,-1-4,4-4,2-4,5-1,3 2,3-1,0 1,8 3,2-1,3 1,7-4,1 0,-1-3,-4 0,-1-1,-3 0,-8 0,-11-1,-3 1,0 0,4-1,7 1,8 0,5 0,0 0,2 0,-3 0,0 0,2 0,6 0,3 0,6 0,1 0,-6 0,2 0,-5 0,-2 0,-1 0,4 0,-2 0,-1 0,4 0,1 0,1 5,7 0,7 5,8-1,7 0,8-3,-1 2,6 4,4 0,2-3,3 2,2 0,2 5,6 5,2 14,3 36,2 26,1 16,0 12,1-1,0-3,-1-3,0-3,5-7,5 1,5 2,4 11,4 10,1 3,-4-5,0-7,0-13,-3-16,0-21,-3-18,-5-14,2-14,1-13,9-7,20-6,37-2,43-2,34-4,10-1,4 2,-7 0,-10-2,-11 0,-12 2,-3 2,-6 0,1 3,-5 0,10-7,11-7,7-1,4-1,-2 1,-10 4,-7 4,-4-1,-3 1,6-1,12-5,6-8,-1-7,5-5,4 5,3 2,2 2,-13 6,-14 6,-13 4,-15 0,-17 2,-9 2,-12-3,-11 1,-3 1,1 1,2-2,1 1,7-5,-2 2,-1 1,-4 1,-5 4,-6 1,-4 1,2 1,7 1,16-1,17-4,10-1,12-4,3 0,-7 0,-10-2,-10 3,-8 0,-7 3,-3 1,0 2,-1-3,4 1,4-6,10 1,9-3,2-4,-3 2,1-2,-2 2,-5 0,-2-3,1-1,0 0,-7 1,-3 3,-4 0,-10-3,-12 2,-7 4,-8 3,-3 4,-3 2,-2 1,8 1,9 1,8 0,9-1,0 1,-2-1,-6 0,-6 0,-8 0,-7-4,-10-5,-4-15,1-23,-2-24,1-17,-3-10,-1 3,-4 14,-1 8,-3 8,-1 7,0 1,0-7,-1-4,1 0,0 0,-1 7,1 6,-4-1,-6 5,-5 0,-4-1,-8-4,3 4,-1-1,0-2,1 3,-1 4,-3 2,3 1,1 4,4 1,7 3,1 7,1 5,5 3,-3 4,2 2,-3 4,-5 4,-2 2,-7 3,-4 2,-6 1,-9 1,-1 0,1-1,6 1,4-1,-1 0,1 0,-1 1,-4-1,-7-1,-10 1,2 0,1 0,1 0,4 5,3 0,1 0,2-1,1 0,3-3,3 1,4-2,2 0,-2 0,-4 0,-5-1,-8 5,-8 2,0-1,2-1,1 3,6 1,6 2,6 0,4-2,0 3,-9-2,-13 3,-15 2,-8 0,0-3,4-3,11 1,11-1,5-2,3-1,2-3,2-1,2 0,3-1,2-1,3 1,1-1,-3 1,0 0,-5 0,1 0,1-1,1 1,3 1,2-1,0 0,1 0,1 0,0 0,0 0,0 0,0 0,0 0,0 0,-1 0,1 0,-1 0,-4 0,-4 0,-3 0,-2 0,-4 0,2 0,4 0,7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9:42.033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66A10311-6FD0-4A10-AFF0-F010C29CA9A4}" emma:medium="tactile" emma:mode="ink">
          <msink:context xmlns:msink="http://schemas.microsoft.com/ink/2010/main" type="writingRegion" rotatedBoundingBox="1998,9240 8813,8506 9050,10711 2235,11445"/>
        </emma:interpretation>
      </emma:emma>
    </inkml:annotationXML>
    <inkml:traceGroup>
      <inkml:annotationXML>
        <emma:emma xmlns:emma="http://www.w3.org/2003/04/emma" version="1.0">
          <emma:interpretation id="{4A88D426-EB76-4E21-A1B6-0B822A386265}" emma:medium="tactile" emma:mode="ink">
            <msink:context xmlns:msink="http://schemas.microsoft.com/ink/2010/main" type="paragraph" rotatedBoundingBox="1998,9240 8813,8506 8994,10191 2179,109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4D47D0-8991-4CEA-A893-D52F8E6F0CE4}" emma:medium="tactile" emma:mode="ink">
              <msink:context xmlns:msink="http://schemas.microsoft.com/ink/2010/main" type="line" rotatedBoundingBox="1998,9240 8813,8506 8994,10191 2179,10925"/>
            </emma:interpretation>
          </emma:emma>
        </inkml:annotationXML>
        <inkml:traceGroup>
          <inkml:annotationXML>
            <emma:emma xmlns:emma="http://www.w3.org/2003/04/emma" version="1.0">
              <emma:interpretation id="{D798B82E-20A1-4481-82A5-C10FB867F379}" emma:medium="tactile" emma:mode="ink">
                <msink:context xmlns:msink="http://schemas.microsoft.com/ink/2010/main" type="inkWord" rotatedBoundingBox="1998,9240 8813,8506 8994,10191 2179,10925"/>
              </emma:interpretation>
              <emma:one-of disjunction-type="recognition" id="oneOf0">
                <emma:interpretation id="interp0" emma:lang="en-US" emma:confidence="0">
                  <emma:literal>y-2=X+3</emma:literal>
                </emma:interpretation>
                <emma:interpretation id="interp1" emma:lang="en-US" emma:confidence="0">
                  <emma:literal>y-2= x +3</emma:literal>
                </emma:interpretation>
                <emma:interpretation id="interp2" emma:lang="en-US" emma:confidence="0">
                  <emma:literal>y_2= x +3</emma:literal>
                </emma:interpretation>
                <emma:interpretation id="interp3" emma:lang="en-US" emma:confidence="0">
                  <emma:literal>y-2=Xt3</emma:literal>
                </emma:interpretation>
                <emma:interpretation id="interp4" emma:lang="en-US" emma:confidence="0">
                  <emma:literal>y.2= x +3</emma:literal>
                </emma:interpretation>
              </emma:one-of>
            </emma:emma>
          </inkml:annotationXML>
          <inkml:trace contextRef="#ctx0" brushRef="#br0">5929 7692,'4'4,"6"6,14 17,18 30,16 25,10 15,5 9,4-2,-4-6,-5-8,-7-10,-9-15,-13-14,-10-12,-5-12,-7-11</inkml:trace>
          <inkml:trace contextRef="#ctx0" brushRef="#br0" timeOffset="1137">6685 7814,'-5'0,"-4"0,-6 4,-9 14,-16 29,-22 35,-9 25,-1 2,8-8,14-19,13-18,11-16,11-12,4-12,-1-10,2-8</inkml:trace>
          <inkml:trace contextRef="#ctx0" brushRef="#br0" timeOffset="3301">7052 8083,'4'0,"6"0,13 0,7-4,7-1,5-5,0 0,-4 2,-2 2,3 2,4 1,7 3,12 0,11 0,3-4,-8-1,-12 0,-15 1</inkml:trace>
          <inkml:trace contextRef="#ctx0" brushRef="#br0" timeOffset="2346">7370 7814,'0'4,"0"18,0 22,0 16,0 10,0 6,0-2,0-9,0-12,5-10,0-5,0-4,-1-4,4-3,0-1,-3-2,0-5</inkml:trace>
          <inkml:trace contextRef="#ctx0" brushRef="#br0" timeOffset="4850">7980 7497,'4'0,"6"0,5 0,16 0,20 0,10 0,-2 0,-2 0,-7 4,-12 10,-12 10,-11 19,-8 14,-5 0,-3-3,-4-9,-3-6,-4-11,-4-5,-7-7,0-3,0-1,7-5,16-3,11-3,13 0,6-1,-2 3,-7 11,-5 5,-6 5,-5 3,-4 0,-1-1,-5 1,-10-1,-19 7,-17 3,-6 4,-4-2,1-7,11-4,10-7,6-7,6-6,3-3,0-3,2-2,0 0,-2-1,1 1,0-3,3-3</inkml:trace>
          <inkml:trace contextRef="#ctx0" brushRef="#br0" timeOffset="-5614">1679 8083,'0'5,"0"4,0 6,0 9,0 3,0 7,0 5,0 4,0 3,0-1,0-5,0-6,0-2,0-5,4-2,6-5,5-5,8-7,9-4,7 2,1 0,-1-2,-5-1,1-2,-1 0,-2-9,-4-11,4-15,-5-6,-2-4,-2-3,-5 2,0 0,-1 4,3 5,-4 4,-3 4,-5 2,-3 2,-3 0,-1 13,-2 20,1 23,-1 24,0 29,1 13,3 5,3 6,3 2,5-2,4-7,-1-8,-3-8,-5-2,-3 2,-3-2,-10-7,-12-8,-12-7,-12-11,-8-9,-7-12,-6-11,-1-13,2-16,4-14,3-7,8-4,12 2,11 1,6 6,7 9</inkml:trace>
          <inkml:trace contextRef="#ctx0" brushRef="#br0" timeOffset="-4515">2558 8425,'0'-4,"9"-1,18-1,27-2,32-1,14 2,3-3,-8 1,-17 2,-15 2,-21 2</inkml:trace>
          <inkml:trace contextRef="#ctx0" brushRef="#br0" timeOffset="-3123">3193 7986,'0'-4,"0"-6,13-5,7-4,9-3,5 2,0 4,-2 2,-2 2,-2 4,3 2,0 12,-2 12,0 16,-2 10,-1 11,-5-1,-2 4,-5-5,-3 2,-9 4,-9 4,-11 3,-10-3,-7-2,-3-3,-9-2,-1-7,1-8,3-6,5-10,9-4,18-6,33-6,45-3,40-5,15-1,-5-1,-14 1,-19-2,-17 1,-14 0,-13 1,-13 0</inkml:trace>
          <inkml:trace contextRef="#ctx0" brushRef="#br0" timeOffset="-2247">4317 8278,'0'-5,"4"1,6-2,5-3,8 1,18 1,12-2,12 0,6 2,0-3,-9 2,-10 1,-14 2</inkml:trace>
          <inkml:trace contextRef="#ctx0" brushRef="#br0" timeOffset="-1197">4414 8546,'5'0,"16"0,23 0,16 0,6-4,-4-1,-8 0,-10 0,-7 2,-7-3,-4 0,-2 0,-1 2,0 1,-5 1</inkml:trace>
        </inkml:traceGroup>
      </inkml:traceGroup>
    </inkml:traceGroup>
    <inkml:traceGroup>
      <inkml:annotationXML>
        <emma:emma xmlns:emma="http://www.w3.org/2003/04/emma" version="1.0">
          <emma:interpretation id="{E243E1FB-FD87-4533-924C-EB8BBD3E7902}" emma:medium="tactile" emma:mode="ink">
            <msink:context xmlns:msink="http://schemas.microsoft.com/ink/2010/main" type="paragraph" rotatedBoundingBox="3029,10389 8937,10126 8966,10775 3058,1103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10520EF-B40D-40F4-A773-398C584C1836}" emma:medium="tactile" emma:mode="ink">
              <msink:context xmlns:msink="http://schemas.microsoft.com/ink/2010/main" type="line" rotatedBoundingBox="3029,10389 8937,10126 8966,10775 3058,11038"/>
            </emma:interpretation>
          </emma:emma>
        </inkml:annotationXML>
        <inkml:traceGroup>
          <inkml:annotationXML>
            <emma:emma xmlns:emma="http://www.w3.org/2003/04/emma" version="1.0">
              <emma:interpretation id="{6FF65ADB-7436-4395-B23E-6A11A2AEC590}" emma:medium="tactile" emma:mode="ink">
                <msink:context xmlns:msink="http://schemas.microsoft.com/ink/2010/main" type="inkWord" rotatedBoundingBox="3035,10519 4321,10462 4343,10943 3056,11000"/>
              </emma:interpretation>
              <emma:one-of disjunction-type="recognition" id="oneOf1">
                <emma:interpretation id="interp5" emma:lang="en-US" emma:confidence="1">
                  <emma:literal>+2</emma:literal>
                </emma:interpretation>
                <emma:interpretation id="interp6" emma:lang="en-US" emma:confidence="0">
                  <emma:literal>t2</emma:literal>
                </emma:interpretation>
                <emma:interpretation id="interp7" emma:lang="en-US" emma:confidence="0">
                  <emma:literal>€2</emma:literal>
                </emma:interpretation>
                <emma:interpretation id="interp8" emma:lang="en-US" emma:confidence="0">
                  <emma:literal>#2</emma:literal>
                </emma:interpretation>
                <emma:interpretation id="interp9" emma:lang="en-US" emma:confidence="0">
                  <emma:literal>'12</emma:literal>
                </emma:interpretation>
              </emma:one-of>
            </emma:emma>
          </inkml:annotationXML>
          <inkml:trace contextRef="#ctx0" brushRef="#br0" timeOffset="18048">2607 9695,'0'-4,"0"-5,4-3,18-1,22-4,16-3,5 2,2 4,-8 5,-14 3</inkml:trace>
          <inkml:trace contextRef="#ctx0" brushRef="#br0" timeOffset="17327">2900 9353,'-5'0,"1"4,-6 18,-4 18,0 19,3 11,-2-2,3-8,2-11,2-12</inkml:trace>
          <inkml:trace contextRef="#ctx0" brushRef="#br0" timeOffset="19279">3144 9377,'4'0,"6"-4,13-5,15-7,10-3,1 1,-4 4,-5 4,-10 8,-10 8,-8 12,-6 11,-4 5,-3 8,-1 7,0-2,-8 0,-7-5,-3-8,0-6,4-5,9 0,22-6,29-5,25-4,12-4,1-3,-5-1,-12-1,-13 1,-15-2</inkml:trace>
        </inkml:traceGroup>
        <inkml:traceGroup>
          <inkml:annotationXML>
            <emma:emma xmlns:emma="http://www.w3.org/2003/04/emma" version="1.0">
              <emma:interpretation id="{DE014F89-AC97-4879-8A42-8C6AA09A4803}" emma:medium="tactile" emma:mode="ink">
                <msink:context xmlns:msink="http://schemas.microsoft.com/ink/2010/main" type="inkWord" rotatedBoundingBox="7766,10178 8937,10126 8966,10775 7795,10827"/>
              </emma:interpretation>
              <emma:one-of disjunction-type="recognition" id="oneOf2">
                <emma:interpretation id="interp10" emma:lang="en-US" emma:confidence="1">
                  <emma:literal>+2</emma:literal>
                </emma:interpretation>
                <emma:interpretation id="interp11" emma:lang="en-US" emma:confidence="1">
                  <emma:literal>+ 2</emma:literal>
                </emma:interpretation>
                <emma:interpretation id="interp12" emma:lang="en-US" emma:confidence="0">
                  <emma:literal>t 2</emma:literal>
                </emma:interpretation>
                <emma:interpretation id="interp13" emma:lang="en-US" emma:confidence="0">
                  <emma:literal>x 2</emma:literal>
                </emma:interpretation>
                <emma:interpretation id="interp14" emma:lang="en-US" emma:confidence="0">
                  <emma:literal>4 2</emma:literal>
                </emma:interpretation>
              </emma:one-of>
            </emma:emma>
          </inkml:annotationXML>
          <inkml:trace contextRef="#ctx0" brushRef="#br0" timeOffset="21465">7345 9500,'0'-4,"8"-5,11-7,24-3,20-3,8-2,-2 3,-8 5,-7 5,-15 5</inkml:trace>
          <inkml:trace contextRef="#ctx0" brushRef="#br0" timeOffset="20691">7637 9255,'0'4,"0"6,-4 13,-1 11,-5 5,1-2,1-1,1-4,3-3,2-2,1-1,1-1,0-1,1-5</inkml:trace>
          <inkml:trace contextRef="#ctx0" brushRef="#br0" timeOffset="22795">7907 9036,'4'-4,"6"-6,13-1,11-2,9-4,5 1,2 4,1 3,-3 12,-11 9,-11 7,-6 9,-7 8,-4 1,-5 8,-7 4,-7-2,-6-5,-4-5,-4-10,4-4,4-3,-4 0,-1 1,1 1,1 0,3 1,1-3,7-5,8-6,14-3,11-4,7-2,1 0,5-1,2 0,4 0,7 0,3 1,-5-1,-9 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0:49:00.175"/>
    </inkml:context>
    <inkml:brush xml:id="br0">
      <inkml:brushProperty name="width" value="0.028" units="cm"/>
      <inkml:brushProperty name="height" value="0.028" units="cm"/>
      <inkml:brushProperty name="ignorePressure" value="1"/>
    </inkml:brush>
  </inkml:definitions>
  <inkml:traceGroup>
    <inkml:annotationXML>
      <emma:emma xmlns:emma="http://www.w3.org/2003/04/emma" version="1.0">
        <emma:interpretation id="{5A3EC623-EB46-47BD-B339-481B77D051AA}" emma:medium="tactile" emma:mode="ink">
          <msink:context xmlns:msink="http://schemas.microsoft.com/ink/2010/main" type="writingRegion" rotatedBoundingBox="1551,5904 3803,5904 3803,7647 1551,7647">
            <msink:destinationLink direction="with" ref="{B1D710E3-310F-47CB-B604-0D8188F2F670}"/>
          </msink:context>
        </emma:interpretation>
      </emma:emma>
    </inkml:annotationXML>
    <inkml:traceGroup>
      <inkml:annotationXML>
        <emma:emma xmlns:emma="http://www.w3.org/2003/04/emma" version="1.0">
          <emma:interpretation id="{09198EFE-ED1E-4E3C-BB28-DEAE77CA1F5A}" emma:medium="tactile" emma:mode="ink">
            <msink:context xmlns:msink="http://schemas.microsoft.com/ink/2010/main" type="paragraph" rotatedBoundingBox="1551,5904 3803,5904 3803,7647 1551,76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0D4B53-D5FA-460A-A34D-7B6443C82A6D}" emma:medium="tactile" emma:mode="ink">
              <msink:context xmlns:msink="http://schemas.microsoft.com/ink/2010/main" type="line" rotatedBoundingBox="1551,5904 3803,5904 3803,7647 1551,7647"/>
            </emma:interpretation>
          </emma:emma>
        </inkml:annotationXML>
        <inkml:traceGroup>
          <inkml:annotationXML>
            <emma:emma xmlns:emma="http://www.w3.org/2003/04/emma" version="1.0">
              <emma:interpretation id="{F3CA78AA-F9F0-43B2-AA06-706FD24038A3}" emma:medium="tactile" emma:mode="ink">
                <msink:context xmlns:msink="http://schemas.microsoft.com/ink/2010/main" type="inkWord" rotatedBoundingBox="1551,6154 2296,6154 2296,7647 1551,7647"/>
              </emma:interpretation>
              <emma:one-of disjunction-type="recognition" id="oneOf0">
                <emma:interpretation id="interp0" emma:lang="en-US" emma:confidence="1">
                  <emma:literal>y</emma:literal>
                </emma:interpretation>
                <emma:interpretation id="interp1" emma:lang="en-US" emma:confidence="0">
                  <emma:literal>Y</emma:literal>
                </emma:interpretation>
                <emma:interpretation id="interp2" emma:lang="en-US" emma:confidence="0">
                  <emma:literal>W</emma:literal>
                </emma:interpretation>
                <emma:interpretation id="interp3" emma:lang="en-US" emma:confidence="0">
                  <emma:literal>U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1409 4957,'-4'4,"-1"6,0 5,0 4,3 7,-1 8,3 6,0 5,0 6,0 0,0 3,0 1,0-4,0-8,0-7,4-9,6-5,9-6,6-6,6-5,8-3,0-2,-2-1,-4 0,-2 0,1-1,0-6,-7-12,-6-6,-2-3,-5 0,0 0,-3-3,-1-5,1 5,-1-2,-2 2,-2 2,0 2,-4 1,1 1,-1 10,0 19,-5 31,0 29,-1 22,1 12,2-2,2-5,-1-4,2-13,0-4,0 1,1-4,-1-5,0-5,0-7,0-3,0-7,0-5,-4-4,-6-3,-5 2,-16 1,-20-2,-18-4,-15-8,1-4,5-7,3-11,10-21,13-15,10-12,12-6,13 4,7 6,7 9,3 6,2 9</inkml:trace>
        </inkml:traceGroup>
        <inkml:traceGroup>
          <inkml:annotationXML>
            <emma:emma xmlns:emma="http://www.w3.org/2003/04/emma" version="1.0">
              <emma:interpretation id="{A3E8814B-98A2-4BD7-BD4F-EC6C9EA76EAE}" emma:medium="tactile" emma:mode="ink">
                <msink:context xmlns:msink="http://schemas.microsoft.com/ink/2010/main" type="inkWord" rotatedBoundingBox="3072,5904 3803,5904 3803,6964 3072,6964"/>
              </emma:interpretation>
              <emma:one-of disjunction-type="recognition" id="oneOf1">
                <emma:interpretation id="interp5" emma:lang="en-US" emma:confidence="1">
                  <emma:literal>2</emma:literal>
                </emma:interpretation>
                <emma:interpretation id="interp6" emma:lang="en-US" emma:confidence="0">
                  <emma:literal>1</emma:literal>
                </emma:interpretation>
                <emma:interpretation id="interp7" emma:lang="en-US" emma:confidence="0">
                  <emma:literal>z</emma:literal>
                </emma:interpretation>
                <emma:interpretation id="interp8" emma:lang="en-US" emma:confidence="0">
                  <emma:literal>I</emma:literal>
                </emma:interpretation>
                <emma:interpretation id="interp9" emma:lang="en-US" emma:confidence="0">
                  <emma:literal>Z</emma:literal>
                </emma:interpretation>
              </emma:one-of>
            </emma:emma>
          </inkml:annotationXML>
          <inkml:trace contextRef="#ctx0" brushRef="#br0" timeOffset="4431">2680 4859,'21'-17,"11"-9,4-1,4 1,0 4,0 6,4 6,-4 4,-3 4,-4 2,-7 5,-10 10,-5 11,-2 4,-2 7,-2 4,-2 4,-2 7,-5 11,-1 8,-6-1,-3 1,-4 0,-7-3,-9-9,-5-7,-6-3,-2-2,-7-4,3-7,5-8,7-5,9-2,6-6,16-4,17-5,24-2,22-3,11-2,6 1,4-1,-7 0,-7 0,-10-4,-10 0,-8-1,-5 2,-3 1,1 1,1 2,0-5,-5-1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9C58-5947-42E8-B29C-0673133D8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EF738-4171-430F-ACF4-A993D9963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F7E9-F03A-40F9-B013-376ACE1C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78574-E9F7-48A1-9D60-73FC7FF8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2A9F-66B3-4596-BB85-AAB08DF3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B32-5515-4A14-B75B-A44F0CE4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A95EC-E73C-48D0-91B1-C3512680C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8B037-2499-4FED-A53B-4EDB5E711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A938-F63E-4F0F-AFAA-091AFB10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85C0-36A6-4F30-A34F-AF8D015E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A224A-76F8-4A55-80AC-E5314DAF6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8099D-F029-424F-9FFA-7DBFE55DF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CEFAB-2DDE-4C19-999E-B554C88B7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7256-1EAF-4EEA-9F52-FABD5717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CCF0D-2246-44FB-AF51-13B64192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5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4A7AC-12C2-4CA0-844F-10F78947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A6BDA-559C-42AD-B634-DE2453924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D39CD-BF72-4832-BABA-BF780344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EEA1B-6514-4D50-896E-3AEF22EF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C67EE-C36E-4FEA-997F-B53BF628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5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DDD8D-55B7-4003-8983-985B3C2F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550AE-8B04-46B8-A728-E815DFB3F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0E3F5-99C0-40B5-B0D1-5BF35332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9943-E7E4-430A-BB2C-896F6708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7877C-89C6-4098-910B-C0536BBE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5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D61CD-1376-4EDC-89E7-C1C1659D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92A5-81E5-4E9E-AE3A-294767D8C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086CF-1F88-4C03-AD1E-4E8CA87D9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7847A-B1E6-4821-9FA4-F7FFBA3C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E48F8-4B11-4FB3-A33F-82BD2C54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96EF2-8E9F-4FD1-8413-E20F9A3C2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9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21C7-B83B-4F7B-B37A-543166D16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7C16D-5A9C-4EF0-A730-68C111706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B3BD5-E672-4DEB-85EE-7A4259CF1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2135E-1434-4F4D-B17E-97F36D64A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6DDE9-A851-4B13-8CA3-5B2546471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13A7CE-45C4-4337-B6DE-88B65380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2B18D2-8833-4DA7-9562-F6CDA470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6C9905-008D-4A5B-969E-587BC1B5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2D7D-D243-408B-8E89-0138FE4C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7D490-9533-478C-9BC6-BFE70E61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AB5-4E16-4F9A-BC8F-E284A66E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8223A-1901-4C25-96E3-B4BE27E2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2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04F8ED-5999-44CD-AB00-36B7ECAD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9C2B22-2280-45D0-A9BE-EC145B19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21AC8-7A67-4C5E-8717-8E3894EB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97B88-57AD-45F4-81D7-2E1F04767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9226-C087-439C-BC0E-7E0FECE5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A6731-217E-4EE6-B63E-169B22D2E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63C5E-093A-4889-AFCA-35B11BDD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991A0-E712-4B07-A94C-46966819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668F4-7EAD-4B24-A757-973E4338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98DF-4AE9-4FBE-8954-E0AA4FB6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D265C-2917-479B-A322-4E0F29133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6A9E4-5C22-42AE-B397-74F4AB656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F513D-2143-4314-BE7C-86356B9C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87331-D9A4-4279-A952-901AC192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B0DEB-C94E-46A7-8EEA-EE937682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1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A653E6-D2B9-4A1A-9C6B-DB034FF1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2E031-F452-44D4-BE1D-D95D4E80C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503E3-5A5B-47EB-A089-345A0D410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DB80-F2A2-4C37-AEA3-E8F39E28F05C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EE174-7E44-42F1-88A5-494B537BC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4E661-49E4-44F7-BE7A-2C52F1415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5ABD-6930-43CA-878A-8054B2D1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customXml" Target="../ink/ink58.xml"/><Relationship Id="rId3" Type="http://schemas.openxmlformats.org/officeDocument/2006/relationships/customXml" Target="../ink/ink53.xml"/><Relationship Id="rId7" Type="http://schemas.openxmlformats.org/officeDocument/2006/relationships/customXml" Target="../ink/ink55.xml"/><Relationship Id="rId12" Type="http://schemas.openxmlformats.org/officeDocument/2006/relationships/image" Target="../media/image74.png"/><Relationship Id="rId2" Type="http://schemas.openxmlformats.org/officeDocument/2006/relationships/image" Target="../media/image69.png"/><Relationship Id="rId16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customXml" Target="../ink/ink57.xml"/><Relationship Id="rId5" Type="http://schemas.openxmlformats.org/officeDocument/2006/relationships/customXml" Target="../ink/ink54.xml"/><Relationship Id="rId15" Type="http://schemas.openxmlformats.org/officeDocument/2006/relationships/customXml" Target="../ink/ink59.xml"/><Relationship Id="rId10" Type="http://schemas.openxmlformats.org/officeDocument/2006/relationships/image" Target="../media/image73.png"/><Relationship Id="rId4" Type="http://schemas.openxmlformats.org/officeDocument/2006/relationships/image" Target="../media/image70.png"/><Relationship Id="rId9" Type="http://schemas.openxmlformats.org/officeDocument/2006/relationships/customXml" Target="../ink/ink56.xml"/><Relationship Id="rId14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customXml" Target="../ink/ink6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8.png"/><Relationship Id="rId4" Type="http://schemas.openxmlformats.org/officeDocument/2006/relationships/customXml" Target="../ink/ink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customXml" Target="../ink/ink5.xml"/><Relationship Id="rId2" Type="http://schemas.openxmlformats.org/officeDocument/2006/relationships/customXml" Target="../ink/ink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20.png"/><Relationship Id="rId18" Type="http://schemas.openxmlformats.org/officeDocument/2006/relationships/customXml" Target="../ink/ink14.xml"/><Relationship Id="rId3" Type="http://schemas.openxmlformats.org/officeDocument/2006/relationships/image" Target="../media/image15.png"/><Relationship Id="rId21" Type="http://schemas.openxmlformats.org/officeDocument/2006/relationships/image" Target="../media/image24.png"/><Relationship Id="rId7" Type="http://schemas.openxmlformats.org/officeDocument/2006/relationships/image" Target="../media/image17.png"/><Relationship Id="rId12" Type="http://schemas.openxmlformats.org/officeDocument/2006/relationships/customXml" Target="../ink/ink11.xml"/><Relationship Id="rId17" Type="http://schemas.openxmlformats.org/officeDocument/2006/relationships/image" Target="../media/image22.png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10" Type="http://schemas.openxmlformats.org/officeDocument/2006/relationships/customXml" Target="../ink/ink10.xml"/><Relationship Id="rId19" Type="http://schemas.openxmlformats.org/officeDocument/2006/relationships/image" Target="../media/image23.png"/><Relationship Id="rId4" Type="http://schemas.openxmlformats.org/officeDocument/2006/relationships/customXml" Target="../ink/ink7.xml"/><Relationship Id="rId9" Type="http://schemas.openxmlformats.org/officeDocument/2006/relationships/image" Target="../media/image18.png"/><Relationship Id="rId14" Type="http://schemas.openxmlformats.org/officeDocument/2006/relationships/customXml" Target="../ink/ink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5" Type="http://schemas.openxmlformats.org/officeDocument/2006/relationships/image" Target="../media/image27.png"/><Relationship Id="rId4" Type="http://schemas.openxmlformats.org/officeDocument/2006/relationships/customXml" Target="../ink/ink16.xml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customXml" Target="../ink/ink23.xml"/><Relationship Id="rId18" Type="http://schemas.openxmlformats.org/officeDocument/2006/relationships/image" Target="../media/image39.png"/><Relationship Id="rId3" Type="http://schemas.openxmlformats.org/officeDocument/2006/relationships/image" Target="../media/image31.png"/><Relationship Id="rId7" Type="http://schemas.openxmlformats.org/officeDocument/2006/relationships/customXml" Target="../ink/ink20.xml"/><Relationship Id="rId12" Type="http://schemas.openxmlformats.org/officeDocument/2006/relationships/image" Target="../media/image36.png"/><Relationship Id="rId17" Type="http://schemas.openxmlformats.org/officeDocument/2006/relationships/customXml" Target="../ink/ink25.xml"/><Relationship Id="rId2" Type="http://schemas.openxmlformats.org/officeDocument/2006/relationships/image" Target="../media/image30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customXml" Target="../ink/ink22.xml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10" Type="http://schemas.openxmlformats.org/officeDocument/2006/relationships/image" Target="../media/image35.png"/><Relationship Id="rId4" Type="http://schemas.openxmlformats.org/officeDocument/2006/relationships/image" Target="../media/image32.png"/><Relationship Id="rId9" Type="http://schemas.openxmlformats.org/officeDocument/2006/relationships/customXml" Target="../ink/ink21.xml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customXml" Target="../ink/ink31.xml"/><Relationship Id="rId3" Type="http://schemas.openxmlformats.org/officeDocument/2006/relationships/customXml" Target="../ink/ink26.xml"/><Relationship Id="rId7" Type="http://schemas.openxmlformats.org/officeDocument/2006/relationships/customXml" Target="../ink/ink28.xml"/><Relationship Id="rId12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customXml" Target="../ink/ink30.xml"/><Relationship Id="rId5" Type="http://schemas.openxmlformats.org/officeDocument/2006/relationships/customXml" Target="../ink/ink27.xml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customXml" Target="../ink/ink29.xml"/><Relationship Id="rId1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customXml" Target="../ink/ink37.xml"/><Relationship Id="rId18" Type="http://schemas.openxmlformats.org/officeDocument/2006/relationships/image" Target="../media/image55.png"/><Relationship Id="rId26" Type="http://schemas.openxmlformats.org/officeDocument/2006/relationships/image" Target="../media/image59.png"/><Relationship Id="rId39" Type="http://schemas.openxmlformats.org/officeDocument/2006/relationships/customXml" Target="../ink/ink50.xml"/><Relationship Id="rId3" Type="http://schemas.openxmlformats.org/officeDocument/2006/relationships/customXml" Target="../ink/ink32.xml"/><Relationship Id="rId21" Type="http://schemas.openxmlformats.org/officeDocument/2006/relationships/customXml" Target="../ink/ink41.xml"/><Relationship Id="rId34" Type="http://schemas.openxmlformats.org/officeDocument/2006/relationships/image" Target="../media/image63.png"/><Relationship Id="rId42" Type="http://schemas.openxmlformats.org/officeDocument/2006/relationships/image" Target="../media/image67.png"/><Relationship Id="rId7" Type="http://schemas.openxmlformats.org/officeDocument/2006/relationships/customXml" Target="../ink/ink34.xml"/><Relationship Id="rId12" Type="http://schemas.openxmlformats.org/officeDocument/2006/relationships/image" Target="../media/image52.png"/><Relationship Id="rId17" Type="http://schemas.openxmlformats.org/officeDocument/2006/relationships/customXml" Target="../ink/ink39.xml"/><Relationship Id="rId25" Type="http://schemas.openxmlformats.org/officeDocument/2006/relationships/customXml" Target="../ink/ink43.xml"/><Relationship Id="rId33" Type="http://schemas.openxmlformats.org/officeDocument/2006/relationships/customXml" Target="../ink/ink47.xml"/><Relationship Id="rId38" Type="http://schemas.openxmlformats.org/officeDocument/2006/relationships/image" Target="../media/image65.png"/><Relationship Id="rId2" Type="http://schemas.openxmlformats.org/officeDocument/2006/relationships/image" Target="../media/image47.PNG"/><Relationship Id="rId16" Type="http://schemas.openxmlformats.org/officeDocument/2006/relationships/image" Target="../media/image54.png"/><Relationship Id="rId20" Type="http://schemas.openxmlformats.org/officeDocument/2006/relationships/image" Target="../media/image56.png"/><Relationship Id="rId29" Type="http://schemas.openxmlformats.org/officeDocument/2006/relationships/customXml" Target="../ink/ink45.xml"/><Relationship Id="rId41" Type="http://schemas.openxmlformats.org/officeDocument/2006/relationships/customXml" Target="../ink/ink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customXml" Target="../ink/ink36.xml"/><Relationship Id="rId24" Type="http://schemas.openxmlformats.org/officeDocument/2006/relationships/image" Target="../media/image58.png"/><Relationship Id="rId32" Type="http://schemas.openxmlformats.org/officeDocument/2006/relationships/image" Target="../media/image62.png"/><Relationship Id="rId37" Type="http://schemas.openxmlformats.org/officeDocument/2006/relationships/customXml" Target="../ink/ink49.xml"/><Relationship Id="rId40" Type="http://schemas.openxmlformats.org/officeDocument/2006/relationships/image" Target="../media/image66.png"/><Relationship Id="rId5" Type="http://schemas.openxmlformats.org/officeDocument/2006/relationships/customXml" Target="../ink/ink33.xml"/><Relationship Id="rId15" Type="http://schemas.openxmlformats.org/officeDocument/2006/relationships/customXml" Target="../ink/ink38.xml"/><Relationship Id="rId23" Type="http://schemas.openxmlformats.org/officeDocument/2006/relationships/customXml" Target="../ink/ink42.xml"/><Relationship Id="rId28" Type="http://schemas.openxmlformats.org/officeDocument/2006/relationships/image" Target="../media/image60.png"/><Relationship Id="rId36" Type="http://schemas.openxmlformats.org/officeDocument/2006/relationships/image" Target="../media/image64.png"/><Relationship Id="rId10" Type="http://schemas.openxmlformats.org/officeDocument/2006/relationships/image" Target="../media/image51.png"/><Relationship Id="rId19" Type="http://schemas.openxmlformats.org/officeDocument/2006/relationships/customXml" Target="../ink/ink40.xml"/><Relationship Id="rId31" Type="http://schemas.openxmlformats.org/officeDocument/2006/relationships/customXml" Target="../ink/ink46.xml"/><Relationship Id="rId44" Type="http://schemas.openxmlformats.org/officeDocument/2006/relationships/image" Target="../media/image68.png"/><Relationship Id="rId4" Type="http://schemas.openxmlformats.org/officeDocument/2006/relationships/image" Target="../media/image48.png"/><Relationship Id="rId9" Type="http://schemas.openxmlformats.org/officeDocument/2006/relationships/customXml" Target="../ink/ink35.xml"/><Relationship Id="rId14" Type="http://schemas.openxmlformats.org/officeDocument/2006/relationships/image" Target="../media/image53.png"/><Relationship Id="rId22" Type="http://schemas.openxmlformats.org/officeDocument/2006/relationships/image" Target="../media/image57.png"/><Relationship Id="rId27" Type="http://schemas.openxmlformats.org/officeDocument/2006/relationships/customXml" Target="../ink/ink44.xml"/><Relationship Id="rId30" Type="http://schemas.openxmlformats.org/officeDocument/2006/relationships/image" Target="../media/image61.png"/><Relationship Id="rId35" Type="http://schemas.openxmlformats.org/officeDocument/2006/relationships/customXml" Target="../ink/ink48.xml"/><Relationship Id="rId43" Type="http://schemas.openxmlformats.org/officeDocument/2006/relationships/customXml" Target="../ink/ink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947C-5AA4-438B-A7DA-0EF94FD2A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latin typeface="Bradley Hand ITC" panose="03070402050302030203" pitchFamily="66" charset="0"/>
              </a:rPr>
              <a:t>Unit 2 Test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FB848-0C1A-4FC8-93EF-DB752D3A40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Bradley Hand ITC" panose="03070402050302030203" pitchFamily="66" charset="0"/>
              </a:rPr>
              <a:t>Please have out scratch paper, a pencil and your device showing Desmos.com</a:t>
            </a:r>
          </a:p>
        </p:txBody>
      </p:sp>
    </p:spTree>
    <p:extLst>
      <p:ext uri="{BB962C8B-B14F-4D97-AF65-F5344CB8AC3E}">
        <p14:creationId xmlns:p14="http://schemas.microsoft.com/office/powerpoint/2010/main" val="180629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1BDE-BF4F-4B67-BC2B-21AE8FF0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Interval Notation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AFB62-C5E6-48A9-B126-8C8C87FACA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Put in interval notation and graph the inequality.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≤−5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Write each interval as an inequality.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−∞,</m:t>
                    </m:r>
                  </m:oMath>
                </a14:m>
                <a:r>
                  <a:rPr lang="en-US" dirty="0"/>
                  <a:t>10]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Write the interval notation that describes the graph.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DAFB62-C5E6-48A9-B126-8C8C87FACA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B847B02-AEB6-4060-84D5-73D0E992E788}"/>
                  </a:ext>
                </a:extLst>
              </p14:cNvPr>
              <p14:cNvContentPartPr/>
              <p14:nvPr/>
            </p14:nvContentPartPr>
            <p14:xfrm>
              <a:off x="2162686" y="3841948"/>
              <a:ext cx="1772280" cy="270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B847B02-AEB6-4060-84D5-73D0E992E7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7646" y="3836908"/>
                <a:ext cx="17820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6E3ED4F-B81D-4D6A-9EAD-60094F722F0D}"/>
                  </a:ext>
                </a:extLst>
              </p14:cNvPr>
              <p14:cNvContentPartPr/>
              <p14:nvPr/>
            </p14:nvContentPartPr>
            <p14:xfrm>
              <a:off x="2151886" y="3710188"/>
              <a:ext cx="2025504" cy="494208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6E3ED4F-B81D-4D6A-9EAD-60094F722F0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46847" y="3705145"/>
                <a:ext cx="2035223" cy="503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15ACE6C-27AC-43AC-9EE9-DED6B2889BEB}"/>
                  </a:ext>
                </a:extLst>
              </p14:cNvPr>
              <p14:cNvContentPartPr/>
              <p14:nvPr/>
            </p14:nvContentPartPr>
            <p14:xfrm>
              <a:off x="2883694" y="5528908"/>
              <a:ext cx="3612672" cy="257184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15ACE6C-27AC-43AC-9EE9-DED6B2889B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78654" y="5523865"/>
                <a:ext cx="3622392" cy="266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8266982-27FF-4993-A2A4-0800D496DA01}"/>
                  </a:ext>
                </a:extLst>
              </p14:cNvPr>
              <p14:cNvContentPartPr/>
              <p14:nvPr/>
            </p14:nvContentPartPr>
            <p14:xfrm>
              <a:off x="3330958" y="5617900"/>
              <a:ext cx="300672" cy="688032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8266982-27FF-4993-A2A4-0800D496DA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25923" y="5612859"/>
                <a:ext cx="310383" cy="697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CE6792B2-5DF8-4567-B6A6-57C1A937C90B}"/>
                  </a:ext>
                </a:extLst>
              </p14:cNvPr>
              <p14:cNvContentPartPr/>
              <p14:nvPr/>
            </p14:nvContentPartPr>
            <p14:xfrm>
              <a:off x="5826766" y="5412556"/>
              <a:ext cx="389952" cy="795456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CE6792B2-5DF8-4567-B6A6-57C1A937C9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21725" y="5407515"/>
                <a:ext cx="399674" cy="8051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24152E5-D5DC-4330-83FA-A250729D92D6}"/>
                  </a:ext>
                </a:extLst>
              </p14:cNvPr>
              <p14:cNvContentPartPr/>
              <p14:nvPr/>
            </p14:nvContentPartPr>
            <p14:xfrm>
              <a:off x="3569422" y="5406796"/>
              <a:ext cx="2408256" cy="414432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24152E5-D5DC-4330-83FA-A250729D92D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64382" y="5401755"/>
                <a:ext cx="2417975" cy="424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D116101-C059-449E-AC06-4850F97F6C84}"/>
                  </a:ext>
                </a:extLst>
              </p14:cNvPr>
              <p14:cNvContentPartPr/>
              <p14:nvPr/>
            </p14:nvContentPartPr>
            <p14:xfrm>
              <a:off x="7356622" y="2311948"/>
              <a:ext cx="2675664" cy="3747456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D116101-C059-449E-AC06-4850F97F6C8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51582" y="2306908"/>
                <a:ext cx="2685385" cy="37571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75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1E4D-6BF7-4D0A-8C14-EDDA66FC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Word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A7A25-DCA3-48B9-82BA-464E6F7D4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Some coins (dimes and nickels) are in a pile.  The total value of the pile is $1.35.  The number of nickels is one coin less than twice the number of dimes.  Using a system of equations, find the number of each type of coin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4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542B0E9-E1BE-4410-8EAF-F7D8F6F6114A}"/>
                  </a:ext>
                </a:extLst>
              </p14:cNvPr>
              <p14:cNvContentPartPr/>
              <p14:nvPr/>
            </p14:nvContentPartPr>
            <p14:xfrm>
              <a:off x="1460398" y="460972"/>
              <a:ext cx="7877664" cy="5535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542B0E9-E1BE-4410-8EAF-F7D8F6F611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5358" y="455932"/>
                <a:ext cx="7889544" cy="55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8F13B902-3B35-4609-AAD2-7990D8CD1E63}"/>
                  </a:ext>
                </a:extLst>
              </p14:cNvPr>
              <p14:cNvContentPartPr/>
              <p14:nvPr/>
            </p14:nvContentPartPr>
            <p14:xfrm>
              <a:off x="6717262" y="1230796"/>
              <a:ext cx="2576736" cy="533088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8F13B902-3B35-4609-AAD2-7990D8CD1E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10061" y="1223597"/>
                <a:ext cx="2590777" cy="54712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565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BF109-416D-4A73-96FE-FF8F9484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Algebraic Proofs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79A76806-F472-4337-81A4-A1A27CD894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Write a two column proof.</a:t>
                </a:r>
              </a:p>
              <a:p>
                <a:pPr marL="0" indent="0">
                  <a:buNone/>
                </a:pPr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79A76806-F472-4337-81A4-A1A27CD894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78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0F9318F-3E23-4A06-8D79-CA1C9B35CCEC}"/>
                  </a:ext>
                </a:extLst>
              </p14:cNvPr>
              <p14:cNvContentPartPr/>
              <p14:nvPr/>
            </p14:nvContentPartPr>
            <p14:xfrm>
              <a:off x="1986862" y="798508"/>
              <a:ext cx="6327072" cy="212832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0F9318F-3E23-4A06-8D79-CA1C9B35CC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62" y="791306"/>
                <a:ext cx="6341112" cy="2268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1D77ED2-5B3E-48F1-9174-05D9C0027488}"/>
                  </a:ext>
                </a:extLst>
              </p14:cNvPr>
              <p14:cNvContentPartPr/>
              <p14:nvPr/>
            </p14:nvContentPartPr>
            <p14:xfrm>
              <a:off x="4973998" y="202060"/>
              <a:ext cx="117792" cy="6369408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1D77ED2-5B3E-48F1-9174-05D9C00274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6794" y="194860"/>
                <a:ext cx="131841" cy="63834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4494A57-FA68-4FB4-8F5D-A357A38492C5}"/>
                  </a:ext>
                </a:extLst>
              </p14:cNvPr>
              <p14:cNvContentPartPr/>
              <p14:nvPr/>
            </p14:nvContentPartPr>
            <p14:xfrm>
              <a:off x="3501166" y="219628"/>
              <a:ext cx="456192" cy="432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4494A57-FA68-4FB4-8F5D-A357A38492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3965" y="212428"/>
                <a:ext cx="470234" cy="44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032E65A-D17D-44BE-82CB-2B8E8051C162}"/>
                  </a:ext>
                </a:extLst>
              </p14:cNvPr>
              <p14:cNvContentPartPr/>
              <p14:nvPr/>
            </p14:nvContentPartPr>
            <p14:xfrm>
              <a:off x="6065806" y="137836"/>
              <a:ext cx="352224" cy="563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032E65A-D17D-44BE-82CB-2B8E8051C16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58603" y="130636"/>
                <a:ext cx="366270" cy="57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2D00A1D-E7DC-4CBA-BED3-FCAFF27E97B3}"/>
                  </a:ext>
                </a:extLst>
              </p:cNvPr>
              <p:cNvSpPr/>
              <p:nvPr/>
            </p:nvSpPr>
            <p:spPr>
              <a:xfrm>
                <a:off x="1669660" y="1318818"/>
                <a:ext cx="28914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2D00A1D-E7DC-4CBA-BED3-FCAFF27E97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660" y="1318818"/>
                <a:ext cx="28914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0B94B2-4B1A-4333-9469-B44F23D8AC55}"/>
                  </a:ext>
                </a:extLst>
              </p:cNvPr>
              <p:cNvSpPr txBox="1"/>
              <p:nvPr/>
            </p:nvSpPr>
            <p:spPr>
              <a:xfrm>
                <a:off x="1857788" y="1995628"/>
                <a:ext cx="2515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0B94B2-4B1A-4333-9469-B44F23D8A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788" y="1995628"/>
                <a:ext cx="2515240" cy="276999"/>
              </a:xfrm>
              <a:prstGeom prst="rect">
                <a:avLst/>
              </a:prstGeom>
              <a:blipFill>
                <a:blip r:embed="rId11"/>
                <a:stretch>
                  <a:fillRect l="-243" r="-194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C503CE-5326-48CD-A9D9-37AB98811953}"/>
                  </a:ext>
                </a:extLst>
              </p:cNvPr>
              <p:cNvSpPr txBox="1"/>
              <p:nvPr/>
            </p:nvSpPr>
            <p:spPr>
              <a:xfrm>
                <a:off x="2060856" y="2580105"/>
                <a:ext cx="2109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+12=12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C503CE-5326-48CD-A9D9-37AB98811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856" y="2580105"/>
                <a:ext cx="2109104" cy="276999"/>
              </a:xfrm>
              <a:prstGeom prst="rect">
                <a:avLst/>
              </a:prstGeom>
              <a:blipFill>
                <a:blip r:embed="rId12"/>
                <a:stretch>
                  <a:fillRect r="-231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D1696C-E4AD-467D-8024-CDCF32EE2538}"/>
                  </a:ext>
                </a:extLst>
              </p:cNvPr>
              <p:cNvSpPr txBox="1"/>
              <p:nvPr/>
            </p:nvSpPr>
            <p:spPr>
              <a:xfrm>
                <a:off x="2616585" y="3652904"/>
                <a:ext cx="1401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12=17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D1696C-E4AD-467D-8024-CDCF32EE2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585" y="3652904"/>
                <a:ext cx="1401602" cy="276999"/>
              </a:xfrm>
              <a:prstGeom prst="rect">
                <a:avLst/>
              </a:prstGeom>
              <a:blipFill>
                <a:blip r:embed="rId13"/>
                <a:stretch>
                  <a:fillRect l="-3478" r="-391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615D6B-B073-4A37-B1E8-AC3078ABA20C}"/>
                  </a:ext>
                </a:extLst>
              </p:cNvPr>
              <p:cNvSpPr txBox="1"/>
              <p:nvPr/>
            </p:nvSpPr>
            <p:spPr>
              <a:xfrm>
                <a:off x="2818563" y="4725703"/>
                <a:ext cx="9976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17=17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615D6B-B073-4A37-B1E8-AC3078ABA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563" y="4725703"/>
                <a:ext cx="997645" cy="276999"/>
              </a:xfrm>
              <a:prstGeom prst="rect">
                <a:avLst/>
              </a:prstGeom>
              <a:blipFill>
                <a:blip r:embed="rId14"/>
                <a:stretch>
                  <a:fillRect l="-4878" r="-487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789B3F-5190-47C1-B4DE-0FCD9189AC3D}"/>
                  </a:ext>
                </a:extLst>
              </p:cNvPr>
              <p:cNvSpPr txBox="1"/>
              <p:nvPr/>
            </p:nvSpPr>
            <p:spPr>
              <a:xfrm>
                <a:off x="3010922" y="5521503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789B3F-5190-47C1-B4DE-0FCD9189A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922" y="5521503"/>
                <a:ext cx="612925" cy="276999"/>
              </a:xfrm>
              <a:prstGeom prst="rect">
                <a:avLst/>
              </a:prstGeom>
              <a:blipFill>
                <a:blip r:embed="rId15"/>
                <a:stretch>
                  <a:fillRect l="-9000" r="-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4F5E48-F1CE-4D9B-A20C-D42FAAF4B314}"/>
                  </a:ext>
                </a:extLst>
              </p:cNvPr>
              <p:cNvSpPr txBox="1"/>
              <p:nvPr/>
            </p:nvSpPr>
            <p:spPr>
              <a:xfrm>
                <a:off x="3010922" y="5908431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D4F5E48-F1CE-4D9B-A20C-D42FAAF4B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922" y="5908431"/>
                <a:ext cx="612925" cy="276999"/>
              </a:xfrm>
              <a:prstGeom prst="rect">
                <a:avLst/>
              </a:prstGeom>
              <a:blipFill>
                <a:blip r:embed="rId16"/>
                <a:stretch>
                  <a:fillRect l="-5000" r="-9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90228FE-D0B2-43D8-AD36-426E84C20267}"/>
                  </a:ext>
                </a:extLst>
              </p14:cNvPr>
              <p14:cNvContentPartPr/>
              <p14:nvPr/>
            </p14:nvContentPartPr>
            <p14:xfrm>
              <a:off x="2101198" y="3015532"/>
              <a:ext cx="1865088" cy="2286144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90228FE-D0B2-43D8-AD36-426E84C2026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93998" y="3008333"/>
                <a:ext cx="1879127" cy="2300183"/>
              </a:xfrm>
              <a:prstGeom prst="rect">
                <a:avLst/>
              </a:prstGeom>
            </p:spPr>
          </p:pic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E4531F1B-C946-4C9A-8F5D-B74AA20B3309}"/>
              </a:ext>
            </a:extLst>
          </p:cNvPr>
          <p:cNvSpPr txBox="1"/>
          <p:nvPr/>
        </p:nvSpPr>
        <p:spPr>
          <a:xfrm>
            <a:off x="5364308" y="1318818"/>
            <a:ext cx="39643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</a:t>
            </a:r>
          </a:p>
          <a:p>
            <a:endParaRPr lang="en-US" dirty="0"/>
          </a:p>
          <a:p>
            <a:r>
              <a:rPr lang="en-US" dirty="0"/>
              <a:t>Distributive Property</a:t>
            </a:r>
          </a:p>
          <a:p>
            <a:endParaRPr lang="en-US" dirty="0"/>
          </a:p>
          <a:p>
            <a:r>
              <a:rPr lang="en-US" dirty="0"/>
              <a:t>Substitution Property</a:t>
            </a:r>
          </a:p>
          <a:p>
            <a:endParaRPr lang="en-US" dirty="0"/>
          </a:p>
          <a:p>
            <a:r>
              <a:rPr lang="en-US" dirty="0"/>
              <a:t>Addition Property of Equality</a:t>
            </a:r>
          </a:p>
          <a:p>
            <a:endParaRPr lang="en-US" dirty="0"/>
          </a:p>
          <a:p>
            <a:r>
              <a:rPr lang="en-US" dirty="0"/>
              <a:t>Substitution Property</a:t>
            </a:r>
          </a:p>
          <a:p>
            <a:endParaRPr lang="en-US" dirty="0"/>
          </a:p>
          <a:p>
            <a:r>
              <a:rPr lang="en-US" dirty="0"/>
              <a:t>Addition Property of Equality</a:t>
            </a:r>
          </a:p>
          <a:p>
            <a:endParaRPr lang="en-US" dirty="0"/>
          </a:p>
          <a:p>
            <a:r>
              <a:rPr lang="en-US" dirty="0"/>
              <a:t>Substitution Property</a:t>
            </a:r>
          </a:p>
          <a:p>
            <a:r>
              <a:rPr lang="en-US" dirty="0"/>
              <a:t>Division Property of Equality</a:t>
            </a:r>
          </a:p>
          <a:p>
            <a:endParaRPr lang="en-US" dirty="0"/>
          </a:p>
          <a:p>
            <a:r>
              <a:rPr lang="en-US" dirty="0"/>
              <a:t>Substitution Property</a:t>
            </a:r>
          </a:p>
          <a:p>
            <a:endParaRPr lang="en-US" dirty="0"/>
          </a:p>
          <a:p>
            <a:r>
              <a:rPr lang="en-US" dirty="0"/>
              <a:t>Symmetric Property</a:t>
            </a:r>
          </a:p>
        </p:txBody>
      </p:sp>
    </p:spTree>
    <p:extLst>
      <p:ext uri="{BB962C8B-B14F-4D97-AF65-F5344CB8AC3E}">
        <p14:creationId xmlns:p14="http://schemas.microsoft.com/office/powerpoint/2010/main" val="45870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125F-AB84-4F57-81E4-578D5573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Given two points, write the linear equation in all 3 forms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798C35-302C-4580-9AD5-A648A756BF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−3, 2</m:t>
                          </m:r>
                        </m:e>
                      </m:d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 (0,6)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798C35-302C-4580-9AD5-A648A756BF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89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F809ACA-85BB-4BF8-A72E-A94E39481F6F}"/>
                  </a:ext>
                </a:extLst>
              </p14:cNvPr>
              <p14:cNvContentPartPr/>
              <p14:nvPr/>
            </p14:nvContentPartPr>
            <p14:xfrm>
              <a:off x="536206" y="491212"/>
              <a:ext cx="3744360" cy="16124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F809ACA-85BB-4BF8-A72E-A94E39481F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166" y="486172"/>
                <a:ext cx="3754080" cy="162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BD4D84E-8A8C-4770-886D-76F0B9B77E4F}"/>
                  </a:ext>
                </a:extLst>
              </p14:cNvPr>
              <p14:cNvContentPartPr/>
              <p14:nvPr/>
            </p14:nvContentPartPr>
            <p14:xfrm>
              <a:off x="473422" y="1809964"/>
              <a:ext cx="3220416" cy="1034784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BD4D84E-8A8C-4770-886D-76F0B9B77E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6222" y="1802763"/>
                <a:ext cx="3234455" cy="10488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41836D45-DEEB-4A91-B922-64C69C7D5057}"/>
                  </a:ext>
                </a:extLst>
              </p14:cNvPr>
              <p14:cNvContentPartPr/>
              <p14:nvPr/>
            </p14:nvContentPartPr>
            <p14:xfrm>
              <a:off x="764806" y="3129868"/>
              <a:ext cx="2462760" cy="8157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41836D45-DEEB-4A91-B922-64C69C7D50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9766" y="3124828"/>
                <a:ext cx="2472480" cy="82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9F4823B2-DBE1-4F98-98C1-655CC9BFD426}"/>
                  </a:ext>
                </a:extLst>
              </p14:cNvPr>
              <p14:cNvContentPartPr/>
              <p14:nvPr/>
            </p14:nvContentPartPr>
            <p14:xfrm>
              <a:off x="558526" y="2125612"/>
              <a:ext cx="811080" cy="62784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9F4823B2-DBE1-4F98-98C1-655CC9BFD42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486" y="2120572"/>
                <a:ext cx="820800" cy="63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A2CE5E8-C12D-4535-8EA1-38C19F4108EC}"/>
                  </a:ext>
                </a:extLst>
              </p14:cNvPr>
              <p14:cNvContentPartPr/>
              <p14:nvPr/>
            </p14:nvContentPartPr>
            <p14:xfrm>
              <a:off x="922846" y="1995652"/>
              <a:ext cx="2595600" cy="5738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A2CE5E8-C12D-4535-8EA1-38C19F4108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17806" y="1990612"/>
                <a:ext cx="2605320" cy="58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481E3288-FE3F-4EC8-B10E-3CBA0F7C4B07}"/>
                  </a:ext>
                </a:extLst>
              </p14:cNvPr>
              <p14:cNvContentPartPr/>
              <p14:nvPr/>
            </p14:nvContentPartPr>
            <p14:xfrm>
              <a:off x="1028686" y="4165804"/>
              <a:ext cx="2339424" cy="716832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481E3288-FE3F-4EC8-B10E-3CBA0F7C4B0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21486" y="4158603"/>
                <a:ext cx="2353465" cy="730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BC393D5D-B049-4329-8414-5EBAD7FF9A00}"/>
                  </a:ext>
                </a:extLst>
              </p14:cNvPr>
              <p14:cNvContentPartPr/>
              <p14:nvPr/>
            </p14:nvContentPartPr>
            <p14:xfrm>
              <a:off x="1239646" y="4290508"/>
              <a:ext cx="1945080" cy="693504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BC393D5D-B049-4329-8414-5EBAD7FF9A0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34606" y="4285467"/>
                <a:ext cx="1954800" cy="7032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4006DB8D-6848-4D66-8038-9C41202B6395}"/>
                  </a:ext>
                </a:extLst>
              </p14:cNvPr>
              <p14:cNvContentPartPr/>
              <p14:nvPr/>
            </p14:nvContentPartPr>
            <p14:xfrm>
              <a:off x="4976302" y="2065996"/>
              <a:ext cx="3158640" cy="98640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4006DB8D-6848-4D66-8038-9C41202B639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71262" y="2060956"/>
                <a:ext cx="3168360" cy="9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80FBE7F6-0583-4C8D-A74B-CC803D099388}"/>
                  </a:ext>
                </a:extLst>
              </p14:cNvPr>
              <p14:cNvContentPartPr/>
              <p14:nvPr/>
            </p14:nvContentPartPr>
            <p14:xfrm>
              <a:off x="5134702" y="2995948"/>
              <a:ext cx="3685536" cy="1132992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80FBE7F6-0583-4C8D-A74B-CC803D09938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27502" y="2988748"/>
                <a:ext cx="3699575" cy="1147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8C0710C0-61BD-4021-A9D1-2EC13AF04495}"/>
                  </a:ext>
                </a:extLst>
              </p14:cNvPr>
              <p14:cNvContentPartPr/>
              <p14:nvPr/>
            </p14:nvContentPartPr>
            <p14:xfrm>
              <a:off x="5398222" y="3208996"/>
              <a:ext cx="3121632" cy="100404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8C0710C0-61BD-4021-A9D1-2EC13AF0449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93182" y="3203956"/>
                <a:ext cx="3131352" cy="101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69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F1BD12-487E-462A-9D42-06B45F1F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Solve and graph the inequality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4A63452-F33F-4B2C-A1A8-E6C678707A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54A63452-F33F-4B2C-A1A8-E6C678707A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F70AB98-3D6B-4792-8080-A979950C5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07" y="3287187"/>
            <a:ext cx="9363785" cy="142821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C6D7481-44F1-492F-9B12-B72F27604E8B}"/>
                  </a:ext>
                </a:extLst>
              </p14:cNvPr>
              <p14:cNvContentPartPr/>
              <p14:nvPr/>
            </p14:nvContentPartPr>
            <p14:xfrm>
              <a:off x="1708078" y="3624364"/>
              <a:ext cx="1530432" cy="474912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C6D7481-44F1-492F-9B12-B72F27604E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0878" y="3617163"/>
                <a:ext cx="1544473" cy="4889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8B17646-B51A-4F95-AC13-FF569FF3B7F1}"/>
                  </a:ext>
                </a:extLst>
              </p14:cNvPr>
              <p14:cNvContentPartPr/>
              <p14:nvPr/>
            </p14:nvContentPartPr>
            <p14:xfrm>
              <a:off x="4844398" y="2618956"/>
              <a:ext cx="1319040" cy="431424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8B17646-B51A-4F95-AC13-FF569FF3B7F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37198" y="2611760"/>
                <a:ext cx="1333080" cy="445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1F38423-451F-4D42-9F8B-5B63A05304F6}"/>
                  </a:ext>
                </a:extLst>
              </p14:cNvPr>
              <p14:cNvContentPartPr/>
              <p14:nvPr/>
            </p14:nvContentPartPr>
            <p14:xfrm>
              <a:off x="7851406" y="1951660"/>
              <a:ext cx="1626912" cy="1624896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1F38423-451F-4D42-9F8B-5B63A05304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44207" y="1944461"/>
                <a:ext cx="1640950" cy="163893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24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B941-9277-4587-8F4C-0E8CD5D1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Solve the system of equations by graphing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B8B53D-B72A-450D-BDBC-8773F7E2A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16" y="1514842"/>
            <a:ext cx="4876726" cy="482168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2FCF61-7741-44CE-B3AC-A06201C7AA61}"/>
                  </a:ext>
                </a:extLst>
              </p:cNvPr>
              <p:cNvSpPr txBox="1"/>
              <p:nvPr/>
            </p:nvSpPr>
            <p:spPr>
              <a:xfrm>
                <a:off x="1217734" y="2066193"/>
                <a:ext cx="3099888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2FCF61-7741-44CE-B3AC-A06201C7A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734" y="2066193"/>
                <a:ext cx="3099888" cy="1152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3EC41C-9E98-4509-A09D-C47F3DC7C076}"/>
                  </a:ext>
                </a:extLst>
              </p:cNvPr>
              <p:cNvSpPr txBox="1"/>
              <p:nvPr/>
            </p:nvSpPr>
            <p:spPr>
              <a:xfrm>
                <a:off x="1217734" y="4334607"/>
                <a:ext cx="2631298" cy="1164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3EC41C-9E98-4509-A09D-C47F3DC7C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734" y="4334607"/>
                <a:ext cx="2631298" cy="1164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16E802F-01CE-41AC-9661-A8DAEF4D9ED2}"/>
                  </a:ext>
                </a:extLst>
              </p14:cNvPr>
              <p14:cNvContentPartPr/>
              <p14:nvPr/>
            </p14:nvContentPartPr>
            <p14:xfrm>
              <a:off x="8678182" y="5028076"/>
              <a:ext cx="1152000" cy="537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16E802F-01CE-41AC-9661-A8DAEF4D9E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70982" y="5020876"/>
                <a:ext cx="1166040" cy="55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360EC98-DEA2-4D85-A3F4-B78362AF9D0F}"/>
                  </a:ext>
                </a:extLst>
              </p14:cNvPr>
              <p14:cNvContentPartPr/>
              <p14:nvPr/>
            </p14:nvContentPartPr>
            <p14:xfrm>
              <a:off x="6988270" y="4544236"/>
              <a:ext cx="995256" cy="404064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360EC98-DEA2-4D85-A3F4-B78362AF9D0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81071" y="4537033"/>
                <a:ext cx="1009294" cy="418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6A1F9A8-AE2F-4FB5-A9DB-63224CDFEB99}"/>
                  </a:ext>
                </a:extLst>
              </p14:cNvPr>
              <p14:cNvContentPartPr/>
              <p14:nvPr/>
            </p14:nvContentPartPr>
            <p14:xfrm>
              <a:off x="5871982" y="3928204"/>
              <a:ext cx="3908880" cy="15634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6A1F9A8-AE2F-4FB5-A9DB-63224CDFEB9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64782" y="3921004"/>
                <a:ext cx="3922920" cy="157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632D5FA-3421-4D83-825E-4FD5EE7F1454}"/>
                  </a:ext>
                </a:extLst>
              </p14:cNvPr>
              <p14:cNvContentPartPr/>
              <p14:nvPr/>
            </p14:nvContentPartPr>
            <p14:xfrm>
              <a:off x="7749022" y="3520684"/>
              <a:ext cx="174240" cy="1252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632D5FA-3421-4D83-825E-4FD5EE7F145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41822" y="3513484"/>
                <a:ext cx="18828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2675125-0500-49E8-842D-7B8A7FFF8FD1}"/>
                  </a:ext>
                </a:extLst>
              </p14:cNvPr>
              <p14:cNvContentPartPr/>
              <p14:nvPr/>
            </p14:nvContentPartPr>
            <p14:xfrm>
              <a:off x="6339118" y="2468044"/>
              <a:ext cx="2357568" cy="3256128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2675125-0500-49E8-842D-7B8A7FFF8FD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31918" y="2460844"/>
                <a:ext cx="2371608" cy="32701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AC2CDB7-5C23-43AB-844A-E139D0EDEA7D}"/>
                  </a:ext>
                </a:extLst>
              </p14:cNvPr>
              <p14:cNvContentPartPr/>
              <p14:nvPr/>
            </p14:nvContentPartPr>
            <p14:xfrm>
              <a:off x="8449294" y="2461708"/>
              <a:ext cx="246528" cy="2203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AC2CDB7-5C23-43AB-844A-E139D0EDEA7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442096" y="2454508"/>
                <a:ext cx="260564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6142E53-1DC0-47D8-BF24-F60922EB68C5}"/>
                  </a:ext>
                </a:extLst>
              </p14:cNvPr>
              <p14:cNvContentPartPr/>
              <p14:nvPr/>
            </p14:nvContentPartPr>
            <p14:xfrm>
              <a:off x="6917998" y="4369708"/>
              <a:ext cx="241056" cy="362016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6142E53-1DC0-47D8-BF24-F60922EB68C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89215" y="4312131"/>
                <a:ext cx="298262" cy="47681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646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FDBE-4036-4B7A-BAEA-E67D21E5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Solve the system of equations by elimination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6F754D-0332-476E-AB8A-AB7AD8BAF4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4000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   8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6F754D-0332-476E-AB8A-AB7AD8BAF4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5594461-DF5C-476E-B3F9-A49BE3499CF6}"/>
                  </a:ext>
                </a:extLst>
              </p14:cNvPr>
              <p14:cNvContentPartPr/>
              <p14:nvPr/>
            </p14:nvContentPartPr>
            <p14:xfrm>
              <a:off x="7534894" y="1731916"/>
              <a:ext cx="273312" cy="709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5594461-DF5C-476E-B3F9-A49BE3499C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7692" y="1724716"/>
                <a:ext cx="287356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362E545-853F-4337-8EF3-D912EF3CAAF9}"/>
                  </a:ext>
                </a:extLst>
              </p14:cNvPr>
              <p14:cNvContentPartPr/>
              <p14:nvPr/>
            </p14:nvContentPartPr>
            <p14:xfrm>
              <a:off x="3033166" y="4130668"/>
              <a:ext cx="5426208" cy="1699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362E545-853F-4337-8EF3-D912EF3CAAF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25966" y="4123468"/>
                <a:ext cx="5440248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3ED6B30-336E-441D-9186-8E9E6D9B42AF}"/>
                  </a:ext>
                </a:extLst>
              </p14:cNvPr>
              <p14:cNvContentPartPr/>
              <p14:nvPr/>
            </p14:nvContentPartPr>
            <p14:xfrm>
              <a:off x="3059662" y="1749484"/>
              <a:ext cx="4629600" cy="4477536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3ED6B30-336E-441D-9186-8E9E6D9B42A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52462" y="1742284"/>
                <a:ext cx="4643640" cy="4491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07634D9-4A83-4AAF-A9EA-4C6133C4657D}"/>
                  </a:ext>
                </a:extLst>
              </p14:cNvPr>
              <p14:cNvContentPartPr/>
              <p14:nvPr/>
            </p14:nvContentPartPr>
            <p14:xfrm>
              <a:off x="5530126" y="2910124"/>
              <a:ext cx="821376" cy="1328256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07634D9-4A83-4AAF-A9EA-4C6133C4657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22927" y="2902925"/>
                <a:ext cx="835414" cy="13422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CBF23AE-8FCA-4E39-92E3-59845F03FFDA}"/>
                  </a:ext>
                </a:extLst>
              </p14:cNvPr>
              <p14:cNvContentPartPr/>
              <p14:nvPr/>
            </p14:nvContentPartPr>
            <p14:xfrm>
              <a:off x="8475502" y="1960588"/>
              <a:ext cx="2643840" cy="302364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CBF23AE-8FCA-4E39-92E3-59845F03FFD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68302" y="1953388"/>
                <a:ext cx="2657880" cy="30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FCAA69A6-7295-4E14-9213-0117E7A4CE77}"/>
                  </a:ext>
                </a:extLst>
              </p14:cNvPr>
              <p14:cNvContentPartPr/>
              <p14:nvPr/>
            </p14:nvContentPartPr>
            <p14:xfrm>
              <a:off x="8616262" y="2004508"/>
              <a:ext cx="510768" cy="863352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FCAA69A6-7295-4E14-9213-0117E7A4CE7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609058" y="1997310"/>
                <a:ext cx="524816" cy="87738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192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4D283-8E47-4AF7-AA5E-9A9B65D3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Solve and graph the system of inequalities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910E53-223B-4C8B-864D-524080DBD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781" y="1312618"/>
            <a:ext cx="5138327" cy="5316782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E4AA348-481C-433D-BD2F-49C108A609F8}"/>
                  </a:ext>
                </a:extLst>
              </p14:cNvPr>
              <p14:cNvContentPartPr/>
              <p14:nvPr/>
            </p14:nvContentPartPr>
            <p14:xfrm>
              <a:off x="5081710" y="1934092"/>
              <a:ext cx="1538280" cy="43336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E4AA348-481C-433D-BD2F-49C108A609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74510" y="1926892"/>
                <a:ext cx="1552320" cy="434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DDBBD8B-2256-4538-BE33-DB525C506E5C}"/>
                  </a:ext>
                </a:extLst>
              </p14:cNvPr>
              <p14:cNvContentPartPr/>
              <p14:nvPr/>
            </p14:nvContentPartPr>
            <p14:xfrm>
              <a:off x="3464014" y="1951660"/>
              <a:ext cx="3288960" cy="42994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DDBBD8B-2256-4538-BE33-DB525C506E5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56814" y="1944460"/>
                <a:ext cx="3303000" cy="431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550A9B8-C226-4E0A-BE91-A93D43674DA9}"/>
                  </a:ext>
                </a:extLst>
              </p14:cNvPr>
              <p14:cNvContentPartPr/>
              <p14:nvPr/>
            </p14:nvContentPartPr>
            <p14:xfrm>
              <a:off x="3384814" y="5284108"/>
              <a:ext cx="39744" cy="288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550A9B8-C226-4E0A-BE91-A93D43674DA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361774" y="5238028"/>
                <a:ext cx="85536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302D8DA-DC14-4176-B71C-DF8273A4A1D1}"/>
                  </a:ext>
                </a:extLst>
              </p14:cNvPr>
              <p14:cNvContentPartPr/>
              <p14:nvPr/>
            </p14:nvContentPartPr>
            <p14:xfrm>
              <a:off x="3613486" y="5284108"/>
              <a:ext cx="130752" cy="288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302D8DA-DC14-4176-B71C-DF8273A4A1D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90446" y="5238028"/>
                <a:ext cx="176544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74278DBC-9716-4B7E-807B-FE9DAA4E7CF0}"/>
                  </a:ext>
                </a:extLst>
              </p14:cNvPr>
              <p14:cNvContentPartPr/>
              <p14:nvPr/>
            </p14:nvContentPartPr>
            <p14:xfrm>
              <a:off x="5398294" y="2648620"/>
              <a:ext cx="2510640" cy="33235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74278DBC-9716-4B7E-807B-FE9DAA4E7CF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91094" y="2641420"/>
                <a:ext cx="2524680" cy="333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5CD5CA1-802F-4B0C-AFA6-273E14E7B8AA}"/>
                  </a:ext>
                </a:extLst>
              </p14:cNvPr>
              <p14:cNvContentPartPr/>
              <p14:nvPr/>
            </p14:nvContentPartPr>
            <p14:xfrm>
              <a:off x="3833230" y="5284108"/>
              <a:ext cx="67680" cy="288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5CD5CA1-802F-4B0C-AFA6-273E14E7B8A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10190" y="5238028"/>
                <a:ext cx="113472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891D90D-93EE-4D45-BA4C-715607CAC120}"/>
                  </a:ext>
                </a:extLst>
              </p14:cNvPr>
              <p14:cNvContentPartPr/>
              <p14:nvPr/>
            </p14:nvContentPartPr>
            <p14:xfrm>
              <a:off x="3991630" y="5275180"/>
              <a:ext cx="145152" cy="288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891D90D-93EE-4D45-BA4C-715607CAC12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68590" y="5229100"/>
                <a:ext cx="190944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3810874C-94E9-4A14-A4DD-DF72DA9F8FA4}"/>
                  </a:ext>
                </a:extLst>
              </p14:cNvPr>
              <p14:cNvContentPartPr/>
              <p14:nvPr/>
            </p14:nvContentPartPr>
            <p14:xfrm>
              <a:off x="4325710" y="5275180"/>
              <a:ext cx="9216" cy="288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3810874C-94E9-4A14-A4DD-DF72DA9F8FA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302670" y="5229100"/>
                <a:ext cx="55008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FE0A0AD-E291-4F88-A208-DD9181596C67}"/>
                  </a:ext>
                </a:extLst>
              </p14:cNvPr>
              <p14:cNvContentPartPr/>
              <p14:nvPr/>
            </p14:nvContentPartPr>
            <p14:xfrm>
              <a:off x="4448686" y="5245228"/>
              <a:ext cx="117504" cy="216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FE0A0AD-E291-4F88-A208-DD9181596C6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25646" y="5199148"/>
                <a:ext cx="163296" cy="113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A55C44E-5EED-46A2-A415-BC84E84039EA}"/>
                  </a:ext>
                </a:extLst>
              </p14:cNvPr>
              <p14:cNvContentPartPr/>
              <p14:nvPr/>
            </p14:nvContentPartPr>
            <p14:xfrm>
              <a:off x="4756558" y="5231404"/>
              <a:ext cx="25056" cy="288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A55C44E-5EED-46A2-A415-BC84E84039E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733518" y="5185324"/>
                <a:ext cx="70848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65B267CF-9F89-460E-9F35-89930CAE0F12}"/>
                  </a:ext>
                </a:extLst>
              </p14:cNvPr>
              <p14:cNvContentPartPr/>
              <p14:nvPr/>
            </p14:nvContentPartPr>
            <p14:xfrm>
              <a:off x="4993870" y="5310316"/>
              <a:ext cx="182016" cy="9216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65B267CF-9F89-460E-9F35-89930CAE0F1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970793" y="5264236"/>
                <a:ext cx="227881" cy="101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F88D4A5-661C-479E-A519-AA95420346EA}"/>
                  </a:ext>
                </a:extLst>
              </p14:cNvPr>
              <p14:cNvContentPartPr/>
              <p14:nvPr/>
            </p14:nvContentPartPr>
            <p14:xfrm>
              <a:off x="5284174" y="5310316"/>
              <a:ext cx="16128" cy="288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F88D4A5-661C-479E-A519-AA95420346E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61134" y="5264236"/>
                <a:ext cx="6192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B61719D8-A03B-463C-ABE2-FCBEFE41960F}"/>
                  </a:ext>
                </a:extLst>
              </p14:cNvPr>
              <p14:cNvContentPartPr/>
              <p14:nvPr/>
            </p14:nvContentPartPr>
            <p14:xfrm>
              <a:off x="5486350" y="5305132"/>
              <a:ext cx="127008" cy="57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B61719D8-A03B-463C-ABE2-FCBEFE41960F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463310" y="5259052"/>
                <a:ext cx="172800" cy="97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F4A0F57-45CA-4D9F-801C-582A7544B7DC}"/>
                  </a:ext>
                </a:extLst>
              </p14:cNvPr>
              <p14:cNvContentPartPr/>
              <p14:nvPr/>
            </p14:nvContentPartPr>
            <p14:xfrm>
              <a:off x="5846638" y="5301676"/>
              <a:ext cx="19584" cy="288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F4A0F57-45CA-4D9F-801C-582A7544B7D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823598" y="5255596"/>
                <a:ext cx="65376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8B58780-2998-4567-A443-6D4E2D6C6910}"/>
                  </a:ext>
                </a:extLst>
              </p14:cNvPr>
              <p14:cNvContentPartPr/>
              <p14:nvPr/>
            </p14:nvContentPartPr>
            <p14:xfrm>
              <a:off x="6119374" y="5292748"/>
              <a:ext cx="288" cy="288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8B58780-2998-4567-A443-6D4E2D6C6910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096334" y="5246668"/>
                <a:ext cx="4608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2A7577E-AED8-4FFB-BB08-810908434428}"/>
                  </a:ext>
                </a:extLst>
              </p14:cNvPr>
              <p14:cNvContentPartPr/>
              <p14:nvPr/>
            </p14:nvContentPartPr>
            <p14:xfrm>
              <a:off x="6321550" y="5292748"/>
              <a:ext cx="31968" cy="288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2A7577E-AED8-4FFB-BB08-81090843442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298716" y="5246668"/>
                <a:ext cx="77351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4F3DCE2-2EAB-44E8-8839-086200203308}"/>
                  </a:ext>
                </a:extLst>
              </p14:cNvPr>
              <p14:cNvContentPartPr/>
              <p14:nvPr/>
            </p14:nvContentPartPr>
            <p14:xfrm>
              <a:off x="6202318" y="5287276"/>
              <a:ext cx="330624" cy="49824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4F3DCE2-2EAB-44E8-8839-08620020330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173505" y="5229509"/>
                <a:ext cx="387889" cy="164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AC07B8BA-5085-4B7F-BF3F-7C6C302343E4}"/>
                  </a:ext>
                </a:extLst>
              </p14:cNvPr>
              <p14:cNvContentPartPr/>
              <p14:nvPr/>
            </p14:nvContentPartPr>
            <p14:xfrm>
              <a:off x="6682126" y="5345452"/>
              <a:ext cx="146304" cy="288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AC07B8BA-5085-4B7F-BF3F-7C6C302343E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59086" y="5299372"/>
                <a:ext cx="192096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4F79526-D12B-47D9-8A82-22228102E1B4}"/>
                  </a:ext>
                </a:extLst>
              </p14:cNvPr>
              <p14:cNvContentPartPr/>
              <p14:nvPr/>
            </p14:nvContentPartPr>
            <p14:xfrm>
              <a:off x="7007278" y="5345452"/>
              <a:ext cx="140544" cy="288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4F79526-D12B-47D9-8A82-22228102E1B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984191" y="5299372"/>
                <a:ext cx="18643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6B859324-93A4-4064-AD93-09E398E853DB}"/>
                  </a:ext>
                </a:extLst>
              </p14:cNvPr>
              <p14:cNvContentPartPr/>
              <p14:nvPr/>
            </p14:nvContentPartPr>
            <p14:xfrm>
              <a:off x="7332718" y="5336812"/>
              <a:ext cx="278784" cy="18144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6B859324-93A4-4064-AD93-09E398E853DB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303903" y="5278751"/>
                <a:ext cx="336054" cy="133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C11FFB0C-601E-4910-8291-B6C42D986FCA}"/>
                  </a:ext>
                </a:extLst>
              </p14:cNvPr>
              <p14:cNvContentPartPr/>
              <p14:nvPr/>
            </p14:nvContentPartPr>
            <p14:xfrm>
              <a:off x="3745390" y="2219212"/>
              <a:ext cx="3928896" cy="32659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C11FFB0C-601E-4910-8291-B6C42D986FCA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716591" y="2161612"/>
                <a:ext cx="3986134" cy="338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301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276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Cambria Math</vt:lpstr>
      <vt:lpstr>Office Theme</vt:lpstr>
      <vt:lpstr>Unit 2 Test Review</vt:lpstr>
      <vt:lpstr>Algebraic Proofs</vt:lpstr>
      <vt:lpstr>PowerPoint Presentation</vt:lpstr>
      <vt:lpstr>Given two points, write the linear equation in all 3 forms</vt:lpstr>
      <vt:lpstr>PowerPoint Presentation</vt:lpstr>
      <vt:lpstr>Solve and graph the inequality</vt:lpstr>
      <vt:lpstr>Solve the system of equations by graphing</vt:lpstr>
      <vt:lpstr>Solve the system of equations by elimination</vt:lpstr>
      <vt:lpstr>Solve and graph the system of inequalities</vt:lpstr>
      <vt:lpstr>Interval Notation Practice</vt:lpstr>
      <vt:lpstr>Word 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Test Review</dc:title>
  <dc:creator>Erxleben, Michelle L</dc:creator>
  <cp:lastModifiedBy>Erxleben, Michelle L</cp:lastModifiedBy>
  <cp:revision>10</cp:revision>
  <dcterms:created xsi:type="dcterms:W3CDTF">2018-10-03T12:16:12Z</dcterms:created>
  <dcterms:modified xsi:type="dcterms:W3CDTF">2018-10-04T00:51:19Z</dcterms:modified>
</cp:coreProperties>
</file>